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9" d="100"/>
          <a:sy n="49" d="100"/>
        </p:scale>
        <p:origin x="-786" y="684"/>
      </p:cViewPr>
      <p:guideLst>
        <p:guide orient="horz" pos="3367"/>
        <p:guide pos="238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7214" y="3320407"/>
            <a:ext cx="6428423" cy="229112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4428" y="6056895"/>
            <a:ext cx="5293995" cy="273154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0EBA26-C852-A945-B523-FD748F61A083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5D192-21D7-0645-981F-3B262EFBAD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3612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C256CE-F724-5F46-8012-76F6BE429F26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477127-7349-E342-A70F-FF9A75C35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88442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83066" y="428042"/>
            <a:ext cx="1701641" cy="911998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78143" y="428042"/>
            <a:ext cx="4978876" cy="911998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8B1E21-B68C-D147-8901-0BBCCA1F5A0B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7D15A0-2A84-CE40-A9A4-CDC59DC8E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57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0527DB-E246-B34C-9E63-605F9C4DF70C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E59816-85FD-2A4B-9737-6114883EE8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28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7413" y="6868441"/>
            <a:ext cx="6428423" cy="212288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97413" y="4530301"/>
            <a:ext cx="6428423" cy="23381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B44E59-38C5-C34D-9930-CA20398CF8B0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317F4-CD7B-4C47-A2A8-1D70FE3A25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03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8142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44449" y="2494016"/>
            <a:ext cx="3340259" cy="705400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FAFD4C-0921-FA41-BF81-8390C08D4947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9AB235-CDF6-7C44-A835-33958147D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6544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78143" y="2392573"/>
            <a:ext cx="3341572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8143" y="3389684"/>
            <a:ext cx="3341572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41823" y="2392573"/>
            <a:ext cx="3342885" cy="997111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41823" y="3389684"/>
            <a:ext cx="3342885" cy="615833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74FD86-C1C1-E042-94C4-E61D5A49E097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302592-DC53-9B4C-BB1B-5FC8A5211B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263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A884F-95AE-9245-8C89-5B0B0412E0A5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0E9FB4-27EE-5B4E-8415-40909D8C28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69167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77E808-889D-5E4D-A536-FA3E3C0123D6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96A7F1-29D7-4640-8FC6-826230BFD7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4683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8143" y="425566"/>
            <a:ext cx="2488126" cy="181113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6864" y="425567"/>
            <a:ext cx="4227843" cy="912245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78143" y="2236697"/>
            <a:ext cx="2488126" cy="73113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8C8AE3-1192-A643-BF7E-F7D2846AA383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3D9B7-16FE-6940-A363-5CC2ACADD7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4721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372" y="7482047"/>
            <a:ext cx="4537710" cy="88329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482372" y="955049"/>
            <a:ext cx="4537710" cy="6413183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372" y="8365344"/>
            <a:ext cx="4537710" cy="125443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AFABF9-D66D-B44B-AC99-13267D0A7F49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6B6A77-BCAE-414A-8A95-8906BFF3BF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8384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378143" y="428041"/>
            <a:ext cx="6806565" cy="178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78143" y="2494016"/>
            <a:ext cx="6806565" cy="705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81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B3DE064-92BA-4941-AB34-8CCF84FFA254}" type="datetimeFigureOut">
              <a:rPr lang="en-US"/>
              <a:pPr>
                <a:defRPr/>
              </a:pPr>
              <a:t>12/7/2016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3974" y="9906785"/>
            <a:ext cx="2394903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20043" y="9906785"/>
            <a:ext cx="1764665" cy="56907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5CFEE989-0CEA-8E4D-8A19-0FEF7F4B8F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64576" y="7300356"/>
            <a:ext cx="6941767" cy="3000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100" dirty="0" smtClean="0">
                <a:latin typeface="Century Gothic"/>
                <a:cs typeface="Century Gothic"/>
              </a:rPr>
              <a:t>Help </a:t>
            </a:r>
            <a:r>
              <a:rPr lang="en-ZA" sz="2100" dirty="0">
                <a:latin typeface="Century Gothic"/>
                <a:cs typeface="Century Gothic"/>
              </a:rPr>
              <a:t>someone live a life filled with joy, love and hope. Join us and </a:t>
            </a:r>
            <a:r>
              <a:rPr lang="en-ZA" sz="2100" dirty="0" smtClean="0">
                <a:latin typeface="Century Gothic"/>
                <a:cs typeface="Century Gothic"/>
              </a:rPr>
              <a:t>donate blood</a:t>
            </a:r>
          </a:p>
          <a:p>
            <a:endParaRPr lang="en-ZA" sz="2100" b="1" dirty="0">
              <a:latin typeface="Century Gothic"/>
              <a:cs typeface="Century Gothic"/>
            </a:endParaRPr>
          </a:p>
          <a:p>
            <a:r>
              <a:rPr lang="en-ZA" sz="2100" b="1" dirty="0" smtClean="0">
                <a:latin typeface="Century Gothic"/>
                <a:cs typeface="Century Gothic"/>
              </a:rPr>
              <a:t>DATE    :    </a:t>
            </a:r>
            <a:r>
              <a:rPr lang="en-ZA" sz="2100" b="1" dirty="0" smtClean="0">
                <a:latin typeface="Century Gothic"/>
                <a:cs typeface="Century Gothic"/>
              </a:rPr>
              <a:t>8</a:t>
            </a:r>
            <a:r>
              <a:rPr lang="en-ZA" sz="2100" b="1" baseline="30000" dirty="0" smtClean="0">
                <a:latin typeface="Century Gothic"/>
                <a:cs typeface="Century Gothic"/>
              </a:rPr>
              <a:t>th</a:t>
            </a:r>
            <a:r>
              <a:rPr lang="en-ZA" sz="2100" b="1" dirty="0" smtClean="0">
                <a:latin typeface="Century Gothic"/>
                <a:cs typeface="Century Gothic"/>
              </a:rPr>
              <a:t> </a:t>
            </a:r>
            <a:r>
              <a:rPr lang="en-ZA" sz="2100" b="1" dirty="0" smtClean="0">
                <a:latin typeface="Century Gothic"/>
                <a:cs typeface="Century Gothic"/>
              </a:rPr>
              <a:t>December 2016</a:t>
            </a:r>
          </a:p>
          <a:p>
            <a:r>
              <a:rPr lang="en-ZA" sz="2100" b="1" dirty="0" smtClean="0">
                <a:latin typeface="Century Gothic"/>
                <a:cs typeface="Century Gothic"/>
              </a:rPr>
              <a:t> TIME    :    </a:t>
            </a:r>
            <a:r>
              <a:rPr lang="en-ZA" sz="2100" b="1" dirty="0" smtClean="0">
                <a:latin typeface="Century Gothic"/>
                <a:cs typeface="Century Gothic"/>
              </a:rPr>
              <a:t>10.00 </a:t>
            </a:r>
            <a:r>
              <a:rPr lang="en-ZA" sz="2100" b="1" dirty="0" smtClean="0">
                <a:latin typeface="Century Gothic"/>
                <a:cs typeface="Century Gothic"/>
              </a:rPr>
              <a:t>– </a:t>
            </a:r>
            <a:r>
              <a:rPr lang="en-ZA" sz="2100" b="1" dirty="0" smtClean="0">
                <a:latin typeface="Century Gothic"/>
                <a:cs typeface="Century Gothic"/>
              </a:rPr>
              <a:t>15.00</a:t>
            </a:r>
            <a:endParaRPr lang="en-ZA" sz="2100" b="1" dirty="0" smtClean="0">
              <a:latin typeface="Century Gothic"/>
              <a:cs typeface="Century Gothic"/>
            </a:endParaRPr>
          </a:p>
          <a:p>
            <a:r>
              <a:rPr lang="en-ZA" sz="2100" b="1" dirty="0" smtClean="0">
                <a:latin typeface="Century Gothic"/>
                <a:cs typeface="Century Gothic"/>
              </a:rPr>
              <a:t>VENUE </a:t>
            </a:r>
            <a:r>
              <a:rPr lang="en-ZA" sz="2100" b="1" dirty="0" smtClean="0">
                <a:latin typeface="Century Gothic"/>
                <a:cs typeface="Century Gothic"/>
              </a:rPr>
              <a:t>:     STANLIB….MELROSE ARCH…</a:t>
            </a:r>
          </a:p>
          <a:p>
            <a:r>
              <a:rPr lang="en-ZA" sz="2100" b="1">
                <a:latin typeface="Century Gothic"/>
                <a:cs typeface="Century Gothic"/>
              </a:rPr>
              <a:t>	</a:t>
            </a:r>
            <a:r>
              <a:rPr lang="en-ZA" sz="2100" b="1" smtClean="0">
                <a:latin typeface="Century Gothic"/>
                <a:cs typeface="Century Gothic"/>
              </a:rPr>
              <a:t>		</a:t>
            </a:r>
            <a:r>
              <a:rPr lang="en-ZA" sz="2100" b="1" smtClean="0">
                <a:latin typeface="Century Gothic"/>
                <a:cs typeface="Century Gothic"/>
              </a:rPr>
              <a:t>GROUND FLOOR</a:t>
            </a:r>
            <a:endParaRPr lang="en-ZA" sz="2100" b="1" dirty="0" smtClean="0">
              <a:latin typeface="Century Gothic"/>
              <a:cs typeface="Century Gothic"/>
            </a:endParaRPr>
          </a:p>
          <a:p>
            <a:r>
              <a:rPr lang="en-ZA" sz="2100" b="1" dirty="0">
                <a:latin typeface="Century Gothic"/>
                <a:cs typeface="Century Gothic"/>
              </a:rPr>
              <a:t> </a:t>
            </a:r>
            <a:r>
              <a:rPr lang="en-ZA" sz="2100" b="1" dirty="0" smtClean="0">
                <a:latin typeface="Century Gothic"/>
                <a:cs typeface="Century Gothic"/>
              </a:rPr>
              <a:t>             </a:t>
            </a:r>
          </a:p>
          <a:p>
            <a:endParaRPr lang="en-ZA" sz="2100" dirty="0">
              <a:latin typeface="Century Gothic"/>
              <a:cs typeface="Century Gothic"/>
            </a:endParaRPr>
          </a:p>
        </p:txBody>
      </p:sp>
    </p:spTree>
    <p:extLst>
      <p:ext uri="{BB962C8B-B14F-4D97-AF65-F5344CB8AC3E}">
        <p14:creationId xmlns:p14="http://schemas.microsoft.com/office/powerpoint/2010/main" val="1011851250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165</TotalTime>
  <Words>36</Words>
  <Application>Microsoft Office PowerPoint</Application>
  <PresentationFormat>Custom</PresentationFormat>
  <Paragraphs>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Theme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Sini Subrayen</cp:lastModifiedBy>
  <cp:revision>30</cp:revision>
  <dcterms:created xsi:type="dcterms:W3CDTF">2015-02-03T10:14:39Z</dcterms:created>
  <dcterms:modified xsi:type="dcterms:W3CDTF">2016-12-07T12:13:46Z</dcterms:modified>
</cp:coreProperties>
</file>