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8E5E"/>
    <a:srgbClr val="0D44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47FCB-D93F-484B-8C40-8A4D0706CB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245650-95D5-4295-B190-12CBE5805C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41C9A-5FF7-433F-8A1A-505A9AF74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4E57E-D6F3-4D2E-A4A2-84C287C95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A69B1-D820-4967-B753-E376BE46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5E9B0-543A-4CEF-B371-95A004EA7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3D4B49-211A-4799-A47E-CC69EAEEF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42C92-14AB-4DAD-AB1C-658EC628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44F1E-B624-489E-B65B-485FB0567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83601-DFFC-4B93-8965-730DE799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5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E2F905-1295-4897-9FF1-5B70AB3444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64DEBF-3C4A-47D6-BB3D-D7C853CE0F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2A709-61A2-44A5-B777-386094B1B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219F-537A-4AAE-A3A9-3A1B8DE9B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CA1B7-40BD-4DA8-9F73-68FF9623E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09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8FC7C-309F-48A5-9A26-F42A9FB2C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9A375-3FA3-4CD6-8783-F4A111894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4C888-018D-4B18-9810-627A8EB33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8ED2B-7CAD-49FA-AB7F-51526912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402FB-9DF7-400D-BB57-79824F825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02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47E29-B4D6-40BD-A91B-24249C9D7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D48D3-446F-4973-ACCD-B0321C0B3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884C0-B93A-4490-9D02-E6DAD5951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37B8-F571-494F-9F8D-434724843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53E6F-19C6-4211-BAED-40038117C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051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86206-A12A-4074-BE94-627DECE5B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53E45-B1FD-4530-B2E0-53BDE09330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7AF102-B4FD-46B5-B1E3-1BC7D7D80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BA8AA7-D211-4DAA-9F89-6E724175D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77B391-F286-4C98-858F-3A12459B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E434C-5207-4339-8AF7-8A404FAEC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3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6A427-A6F7-48E4-9529-376C78FD3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AFC96-ADBF-4CC6-B5EE-9D01953BD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58F1B2-9A2D-4352-81F0-73F322898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B75C97-E8F1-4C69-97C2-B1607D2363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37D1F3-E981-4830-ABA7-E713C4112F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93C2BD-A703-4AC2-B182-432D95E67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516986-C0CB-434E-9F23-B6061FC89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0149A4-6C69-47AA-9FDB-048DF733E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57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D60AB-5337-49E2-9F9D-32095EDFA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9E1FD8-E6B4-4407-A111-2017DEC84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ABC03-CBF0-4C8D-AC17-079FE0E5A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12FBBA-869F-4464-9016-E9428D8C1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44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35DBBA-1442-4FDC-A032-2A70304D3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5E49B9-AA1B-4C0E-BA06-338C74C6F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551EFA-7727-4667-84A0-E7B7F61B6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0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D3C70-CDDD-4DE4-8DBA-89611CE6F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4841B-016B-4B2A-9563-1FF24E371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FDCCD4-6AB5-47D1-8487-AF0F858DB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80C465-20BC-4DD7-B03B-094D46B13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2246B2-00A3-46DB-AC13-A43E2E3AE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8DED53-C223-45B7-BD60-4426DE92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6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931E9-3FBA-4786-9CC1-9B5C54A93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78BFF9-15F8-40BC-92F5-4B826B7F42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1F67E8-D5FF-48B9-91CE-F2D444BC1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EA9A3-22CA-4875-9AB2-3DF968B4F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3789-99CC-4F03-A6FF-B2E903388006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D37C8F-5D1A-47B0-9DDA-C6A45A5C8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252B28-6652-4320-990E-052BC6E15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81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3065E2-F0C1-4641-A51E-EFCF2188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12895-83C4-4820-944D-E821908B7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C90D6-3ED1-45F8-BC21-5558C5FF5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03789-99CC-4F03-A6FF-B2E903388006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395E0-342F-4AC2-BE39-BCA76BD60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B767E-DB80-4381-86E1-825093A59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98332-BD05-4FB2-BE6D-AC6E261FB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2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8E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E9356F9-CAF1-443E-BC00-EC4CA9A64CC0}"/>
              </a:ext>
            </a:extLst>
          </p:cNvPr>
          <p:cNvSpPr/>
          <p:nvPr/>
        </p:nvSpPr>
        <p:spPr>
          <a:xfrm>
            <a:off x="0" y="5267325"/>
            <a:ext cx="12192000" cy="1590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62092E-C638-4B1C-912E-2FE701BD4E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894" t="16366" r="40733" b="16366"/>
          <a:stretch/>
        </p:blipFill>
        <p:spPr>
          <a:xfrm>
            <a:off x="-1" y="-1"/>
            <a:ext cx="6030853" cy="66389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A2AC45-110D-45F6-8EA9-336F185532EC}"/>
              </a:ext>
            </a:extLst>
          </p:cNvPr>
          <p:cNvSpPr txBox="1"/>
          <p:nvPr/>
        </p:nvSpPr>
        <p:spPr>
          <a:xfrm>
            <a:off x="6908199" y="161211"/>
            <a:ext cx="486727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D4432"/>
                </a:solidFill>
                <a:latin typeface="Goudy Old Style" panose="02020602060305020303" pitchFamily="18" charset="0"/>
              </a:rPr>
              <a:t>Please join us for a fun day out watching great cricket at the</a:t>
            </a:r>
          </a:p>
          <a:p>
            <a:r>
              <a:rPr lang="en-US" sz="2400" dirty="0">
                <a:solidFill>
                  <a:srgbClr val="0D4432"/>
                </a:solidFill>
                <a:latin typeface="Goudy Old Style" panose="02020602060305020303" pitchFamily="18" charset="0"/>
              </a:rPr>
              <a:t>Evergreen Lifestyle Cape Veterans T20 match</a:t>
            </a:r>
          </a:p>
          <a:p>
            <a:endParaRPr lang="en-US" sz="2400" dirty="0">
              <a:solidFill>
                <a:srgbClr val="0D4432"/>
              </a:solidFill>
              <a:latin typeface="Goudy Old Style" panose="02020602060305020303" pitchFamily="18" charset="0"/>
            </a:endParaRPr>
          </a:p>
          <a:p>
            <a:r>
              <a:rPr lang="en-US" sz="2400" dirty="0">
                <a:solidFill>
                  <a:srgbClr val="0D4432"/>
                </a:solidFill>
                <a:latin typeface="Goudy Old Style" panose="02020602060305020303" pitchFamily="18" charset="0"/>
              </a:rPr>
              <a:t>CLAREMONT vs RONDEBOSCH</a:t>
            </a:r>
          </a:p>
          <a:p>
            <a:endParaRPr lang="en-US" sz="2400" dirty="0">
              <a:solidFill>
                <a:srgbClr val="0D4432"/>
              </a:solidFill>
              <a:latin typeface="Goudy Old Style" panose="02020602060305020303" pitchFamily="18" charset="0"/>
            </a:endParaRPr>
          </a:p>
          <a:p>
            <a:r>
              <a:rPr lang="en-US" sz="2400" dirty="0">
                <a:solidFill>
                  <a:srgbClr val="0D4432"/>
                </a:solidFill>
                <a:latin typeface="Goudy Old Style" panose="02020602060305020303" pitchFamily="18" charset="0"/>
              </a:rPr>
              <a:t>Wednesday 19</a:t>
            </a:r>
            <a:r>
              <a:rPr lang="en-US" sz="2400" baseline="30000" dirty="0">
                <a:solidFill>
                  <a:srgbClr val="0D4432"/>
                </a:solidFill>
                <a:latin typeface="Goudy Old Style" panose="02020602060305020303" pitchFamily="18" charset="0"/>
              </a:rPr>
              <a:t>th</a:t>
            </a:r>
            <a:r>
              <a:rPr lang="en-US" sz="2400" dirty="0">
                <a:solidFill>
                  <a:srgbClr val="0D4432"/>
                </a:solidFill>
                <a:latin typeface="Goudy Old Style" panose="02020602060305020303" pitchFamily="18" charset="0"/>
              </a:rPr>
              <a:t> February, 4pm</a:t>
            </a:r>
          </a:p>
          <a:p>
            <a:r>
              <a:rPr lang="en-US" sz="2400" dirty="0">
                <a:solidFill>
                  <a:srgbClr val="0D4432"/>
                </a:solidFill>
                <a:latin typeface="Goudy Old Style" panose="02020602060305020303" pitchFamily="18" charset="0"/>
              </a:rPr>
              <a:t>Rondebosch Cricket Club</a:t>
            </a:r>
          </a:p>
          <a:p>
            <a:endParaRPr lang="en-US" sz="2400" dirty="0">
              <a:solidFill>
                <a:srgbClr val="0D4432"/>
              </a:solidFill>
              <a:latin typeface="Goudy Old Style" panose="02020602060305020303" pitchFamily="18" charset="0"/>
            </a:endParaRPr>
          </a:p>
          <a:p>
            <a:r>
              <a:rPr lang="en-US" dirty="0">
                <a:solidFill>
                  <a:srgbClr val="0D4432"/>
                </a:solidFill>
                <a:latin typeface="Goudy Old Style" panose="02020602060305020303" pitchFamily="18" charset="0"/>
              </a:rPr>
              <a:t>RSVP to your Village Manager </a:t>
            </a:r>
            <a:r>
              <a:rPr lang="en-US">
                <a:solidFill>
                  <a:srgbClr val="0D4432"/>
                </a:solidFill>
                <a:latin typeface="Goudy Old Style" panose="02020602060305020303" pitchFamily="18" charset="0"/>
              </a:rPr>
              <a:t>by 12</a:t>
            </a:r>
            <a:r>
              <a:rPr lang="en-US" baseline="30000">
                <a:solidFill>
                  <a:srgbClr val="0D4432"/>
                </a:solidFill>
                <a:latin typeface="Goudy Old Style" panose="02020602060305020303" pitchFamily="18" charset="0"/>
              </a:rPr>
              <a:t>th</a:t>
            </a:r>
            <a:r>
              <a:rPr lang="en-US">
                <a:solidFill>
                  <a:srgbClr val="0D4432"/>
                </a:solidFill>
                <a:latin typeface="Goudy Old Style" panose="02020602060305020303" pitchFamily="18" charset="0"/>
              </a:rPr>
              <a:t> February 2020</a:t>
            </a:r>
            <a:endParaRPr lang="en-US" dirty="0">
              <a:solidFill>
                <a:srgbClr val="0D4432"/>
              </a:solidFill>
              <a:latin typeface="Goudy Old Style" panose="02020602060305020303" pitchFamily="18" charset="0"/>
            </a:endParaRP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B4E8B6-ACEF-4ED4-9860-82B6A79D68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54869" y="5640955"/>
            <a:ext cx="1927518" cy="91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748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</TotalTime>
  <Words>39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Goudy Old Style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Prieshka Taylor</dc:creator>
  <cp:lastModifiedBy>Bronwyn Davis</cp:lastModifiedBy>
  <cp:revision>12</cp:revision>
  <dcterms:created xsi:type="dcterms:W3CDTF">2019-10-09T11:40:49Z</dcterms:created>
  <dcterms:modified xsi:type="dcterms:W3CDTF">2020-01-24T16:17:23Z</dcterms:modified>
</cp:coreProperties>
</file>