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6"/>
  </p:notesMasterIdLst>
  <p:sldIdLst>
    <p:sldId id="256" r:id="rId2"/>
    <p:sldId id="257" r:id="rId3"/>
    <p:sldId id="282" r:id="rId4"/>
    <p:sldId id="286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scilla Holtzhausen" initials="PH" lastIdx="1" clrIdx="0">
    <p:extLst>
      <p:ext uri="{19B8F6BF-5375-455C-9EA6-DF929625EA0E}">
        <p15:presenceInfo xmlns:p15="http://schemas.microsoft.com/office/powerpoint/2012/main" userId="S-1-5-21-2532443314-1873298359-702664645-49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96"/>
    <a:srgbClr val="BDA79A"/>
    <a:srgbClr val="829151"/>
    <a:srgbClr val="5A6538"/>
    <a:srgbClr val="9E9657"/>
    <a:srgbClr val="F5EEDB"/>
    <a:srgbClr val="D9BE93"/>
    <a:srgbClr val="BCB750"/>
    <a:srgbClr val="E87256"/>
    <a:srgbClr val="E45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2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802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4672E-A9BD-49B9-AE31-8A7C896A4529}" type="datetimeFigureOut">
              <a:rPr lang="en-ZA" smtClean="0"/>
              <a:t>2022/06/24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2882B-A59F-45B3-85EA-B117151C843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031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4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3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5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9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7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0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1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7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8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8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61188D-EA4B-C6B3-AE52-BB074B2AE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021C5D-4592-44C1-85CC-3B199A2C8A6C}"/>
              </a:ext>
            </a:extLst>
          </p:cNvPr>
          <p:cNvSpPr/>
          <p:nvPr/>
        </p:nvSpPr>
        <p:spPr>
          <a:xfrm>
            <a:off x="399196" y="391810"/>
            <a:ext cx="60596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Happening</a:t>
            </a:r>
          </a:p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week…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6945DF-500E-4E38-9D6B-E10A42EB1128}"/>
              </a:ext>
            </a:extLst>
          </p:cNvPr>
          <p:cNvSpPr/>
          <p:nvPr/>
        </p:nvSpPr>
        <p:spPr>
          <a:xfrm>
            <a:off x="1465897" y="2245558"/>
            <a:ext cx="3926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</a:t>
            </a:r>
            <a:r>
              <a:rPr lang="en-US" sz="3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3200" b="0" cap="none" spc="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June 2022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3200" b="0" cap="none" spc="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</a:t>
            </a:r>
            <a:r>
              <a:rPr lang="en-US" sz="3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July 2022</a:t>
            </a:r>
            <a:endParaRPr lang="en-US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37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1CB293-025D-47EE-7183-7A5DAAA2D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EBF5CB-F410-4ECB-9B1C-4CBEEB6F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7255"/>
            <a:ext cx="6858000" cy="812261"/>
          </a:xfrm>
        </p:spPr>
        <p:txBody>
          <a:bodyPr>
            <a:no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  <a:latin typeface="Hughs" pitchFamily="50" charset="0"/>
              </a:rPr>
              <a:t>Social Activities: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4AD5CFF-7801-4D77-9E3E-1039D3C0A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052562"/>
              </p:ext>
            </p:extLst>
          </p:nvPr>
        </p:nvGraphicFramePr>
        <p:xfrm>
          <a:off x="1059652" y="1506771"/>
          <a:ext cx="4738696" cy="69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8696">
                  <a:extLst>
                    <a:ext uri="{9D8B030D-6E8A-4147-A177-3AD203B41FA5}">
                      <a16:colId xmlns:a16="http://schemas.microsoft.com/office/drawing/2014/main" val="2417382107"/>
                    </a:ext>
                  </a:extLst>
                </a:gridCol>
              </a:tblGrid>
              <a:tr h="150267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Monday 27t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June 2022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9am Therapeutic Water Aerobics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10am Art class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10am Knit &amp; Natter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1pm Duplicate Bridge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5pm Snooker / Pool + Waterhole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8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227583"/>
                  </a:ext>
                </a:extLst>
              </a:tr>
              <a:tr h="13948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Tuesday 28</a:t>
                      </a:r>
                      <a:r>
                        <a:rPr lang="en-US" sz="1600" b="1" baseline="30000" dirty="0"/>
                        <a:t>th</a:t>
                      </a:r>
                      <a:r>
                        <a:rPr lang="en-US" sz="1600" b="1" dirty="0"/>
                        <a:t> June 2022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9am Therapeutic Exercise class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2.30pm Crafters Club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2.30pm Scrabble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5pm Ladies Pool + Waterhole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A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879200"/>
                  </a:ext>
                </a:extLst>
              </a:tr>
              <a:tr h="8879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Wednesday 29</a:t>
                      </a:r>
                      <a:r>
                        <a:rPr lang="en-US" sz="1600" b="1" baseline="30000" dirty="0"/>
                        <a:t>th</a:t>
                      </a:r>
                      <a:r>
                        <a:rPr lang="en-US" sz="1600" b="1" dirty="0"/>
                        <a:t> June 2022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10am Art Class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5.30pm Social dinner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8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250692"/>
                  </a:ext>
                </a:extLst>
              </a:tr>
              <a:tr h="10768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Thursday 30</a:t>
                      </a:r>
                      <a:r>
                        <a:rPr lang="en-US" sz="1600" b="1" baseline="30000" dirty="0"/>
                        <a:t>th</a:t>
                      </a:r>
                      <a:r>
                        <a:rPr lang="en-US" sz="1600" b="1" dirty="0"/>
                        <a:t> June 2022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9am Yoga – contact Kiloran (House 63)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10am Kind to Hearing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2pm Bridge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3pm Petanque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6pm Movie Night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A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320847"/>
                  </a:ext>
                </a:extLst>
              </a:tr>
              <a:tr h="13525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Friday 1</a:t>
                      </a:r>
                      <a:r>
                        <a:rPr lang="en-US" sz="1600" b="1" baseline="30000" dirty="0"/>
                        <a:t>st</a:t>
                      </a:r>
                      <a:r>
                        <a:rPr lang="en-US" sz="1600" b="1" dirty="0"/>
                        <a:t> July 2022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9am Beginners Line Dancing Class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9.30am Line Dancing – Main Class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10:30am Bible Study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12:30pm Fish and Chips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5pm Waterhole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8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96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32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11CDA-829D-CC34-70EE-9441B7908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40" t="11076" r="36014" b="16641"/>
          <a:stretch/>
        </p:blipFill>
        <p:spPr>
          <a:xfrm>
            <a:off x="0" y="0"/>
            <a:ext cx="6858000" cy="97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0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CA45E4-557D-9314-3918-007561588D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7" t="21796" r="35696" b="5293"/>
          <a:stretch/>
        </p:blipFill>
        <p:spPr>
          <a:xfrm>
            <a:off x="117924" y="138896"/>
            <a:ext cx="6622152" cy="92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08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1758</TotalTime>
  <Words>115</Words>
  <Application>Microsoft Office PowerPoint</Application>
  <PresentationFormat>On-screen Show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Hughs</vt:lpstr>
      <vt:lpstr>Ink Free</vt:lpstr>
      <vt:lpstr>Office Theme</vt:lpstr>
      <vt:lpstr>PowerPoint Presentation</vt:lpstr>
      <vt:lpstr>Social Activities: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Happening  Next Week</dc:title>
  <dc:creator>René Kleynhans</dc:creator>
  <cp:lastModifiedBy>Wilma Swart</cp:lastModifiedBy>
  <cp:revision>169</cp:revision>
  <dcterms:created xsi:type="dcterms:W3CDTF">2020-01-10T06:23:32Z</dcterms:created>
  <dcterms:modified xsi:type="dcterms:W3CDTF">2022-06-24T11:40:58Z</dcterms:modified>
</cp:coreProperties>
</file>