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0A92-01D4-4532-A244-63FB0042D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5570A-5384-41CF-9D3A-4C310C3A0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5189C-0168-4E30-BD0C-DC0B0E50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4BE34-6107-4477-B2B9-2E0E845F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E328E-483F-4EED-BFC0-A356320D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001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3D47A-C5D4-4E60-BC3C-773419CB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6B9E1-D3A3-4CE1-AA91-CC27D4587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65D2E-BA71-4DBF-AD29-0E85CE73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3619D-E19E-458C-B501-1EBFA649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76135-76A8-4E3D-B611-F441D130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809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F5874-AB8C-4F02-B6E8-E729CC911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CD019-11E3-4111-89FF-0F0E40693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770E-573F-4881-901F-E3F32045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FF89D-F0DA-470F-B51D-DF90CCC8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D9165-BA49-44BA-96F1-4600B8D9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019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3949-CE96-428B-BC43-6F6D892A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A6056-5EB7-4A65-A7E2-A1F990A96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61BA1-D894-4484-B979-EDDFDCD0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72E0-8931-41D9-A7C4-34AA24F4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0E376-CAEF-495B-A532-F3F5B851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54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3307-6CC6-4B6E-A684-CB97E268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B2020-76FD-425F-810D-E7768C1E2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EBAC7-9036-4721-A92E-D6489760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79286-A8E6-471E-B414-0903FCD0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7138-23BD-4A6D-95B3-819AE83F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491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B559-D240-4291-87B0-DB3530CE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7A1C-34E0-4B8A-BC9A-E9A43ACD3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D1BD9-303B-4E32-A056-505C27A4A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0869E-6905-4D6A-9D20-7DAC5878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120F1-1B68-4E9B-A53D-A0034B7A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D8288-74DD-4D82-97A1-692EB0738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76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689C-A326-4A8B-80DD-3214B051E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D59E5-DCF6-47A7-A979-FC8B5849F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A813B-74C8-4F27-9CC0-F80FB68A7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711C7-877E-4F17-A49D-FA8BF54DC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34521-0B35-4846-B0BB-757C1527A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82252-4FFB-4E06-807C-DD43CBEC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42F98-013A-4385-B68C-D8C3AA18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73FA1-C80C-49CA-A56C-FA415304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361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D6CC-D367-4682-B448-97BC8E42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FCACB-BB47-432D-BFEF-0BB3645D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FD4C8-1E22-4218-8580-99687E26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0300-C416-4AE9-BDA4-4F6ECE63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056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22400-D1A6-4FA2-819E-FE445359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62548-45D1-43E7-8B20-610A4679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F8C0C-D3CD-42F6-9E68-46E5B1E3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244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1541C-64CC-4EDE-81AD-4D47B45F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A7FED-DBC8-453F-B3C0-EAA63271D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D979D-86DA-484A-813D-C3023B191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8500B-22CA-4880-BD47-1783E2CF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3D2F0-24CF-475F-ACAF-C15CEECA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C032A-86D9-49CB-BE84-E31BC9F5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357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266F-0C86-4779-A22B-837BED65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A1A938-8AC3-42BA-981B-57EE7E1B7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1E52D-00DF-42CA-8FFB-F8A5EF254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6906F-4D98-44EB-8DB3-4406CA75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93D2-B3AB-4A69-8471-A46F95A8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73CFE-2EA0-4856-9CBF-4965736E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540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FC871A-170A-4EE4-82E5-A02AB808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8F092-3589-466B-B94F-2FBF16AC1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80ADF-F692-49C8-A25E-63DEF8C9D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56D90-626B-4980-8078-55323403F1DE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E7A45-FAA9-4944-925E-D0DE44751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84017-5377-4F5D-BDAB-A1BC5977A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7143F-8D8D-4191-99AE-0FD14BA215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199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259C-89E4-48CD-B440-CEDFC07FF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435" y="887694"/>
            <a:ext cx="11724685" cy="811633"/>
          </a:xfrm>
        </p:spPr>
        <p:txBody>
          <a:bodyPr>
            <a:normAutofit fontScale="90000"/>
          </a:bodyPr>
          <a:lstStyle/>
          <a:p>
            <a:endParaRPr lang="en-Z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54B539-AA45-407E-9FDF-A769EBA3215C}"/>
              </a:ext>
            </a:extLst>
          </p:cNvPr>
          <p:cNvSpPr txBox="1"/>
          <p:nvPr/>
        </p:nvSpPr>
        <p:spPr>
          <a:xfrm>
            <a:off x="348631" y="2777687"/>
            <a:ext cx="463606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Kathy Möhlig (63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Wally Ross (72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Henrietta Dobrowolski (77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Joanna Schneider (82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Sarah </a:t>
            </a:r>
            <a:r>
              <a:rPr lang="en-US" sz="16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Knibbs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(82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Penelope Rabinowitz (78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Derek Schuurman (85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Linda Brennan (71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Felicity Brandt (76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Edna Grenfell (71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Manfred Leitner (82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Heather Mutch (71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Sue Hartley (69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Helen Knowles (73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rd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Judy Stuart (77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F69D29-CB1F-47B5-9E9F-EF2DEDCB12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71" b="25561"/>
          <a:stretch/>
        </p:blipFill>
        <p:spPr>
          <a:xfrm>
            <a:off x="1" y="-404913"/>
            <a:ext cx="12192000" cy="319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4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D2AC7F-707A-42F9-9B06-F507560E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215" y="3817820"/>
            <a:ext cx="7919141" cy="29749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86F48A-EA89-4DDB-BC78-3E983F072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91" y="0"/>
            <a:ext cx="11335929" cy="37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6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Wilma Swart</dc:creator>
  <cp:lastModifiedBy>Wilma Swart</cp:lastModifiedBy>
  <cp:revision>2</cp:revision>
  <dcterms:created xsi:type="dcterms:W3CDTF">2020-09-07T10:13:58Z</dcterms:created>
  <dcterms:modified xsi:type="dcterms:W3CDTF">2020-09-07T10:22:51Z</dcterms:modified>
</cp:coreProperties>
</file>