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3704-FE4A-4050-B8B6-AB24431D6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9E6CD-2B10-4BC4-A0E3-BDD29B1C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32F6-7DEF-475E-8DEC-6115AC5A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E81F2-9E27-4279-945E-636D56BD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400C-D791-4874-86E0-CBD78123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256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4382-A3FE-4510-9F0D-C1E5A53A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5CC65-E8F8-4975-9BC5-9F81E6C3B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27949-2923-45DE-8CAF-E90D407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85A6-5A6C-4CF1-AB68-E919A81C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2414E-0A16-42A7-A560-A0E6C47E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41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0404A-BC86-4809-BB21-A4F5E3874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999FA-FA59-4F97-A0CC-D8A543BA7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E1179-052C-41F7-A808-9FE44A2A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2198-DA9A-4B27-996F-D8730E94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11D67-7DCE-4978-AA41-ECC40B9E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8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64AF-F38C-4A94-9E25-1E5FEA74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ACFF-DE93-499F-92FC-6763E071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5701-F028-4949-8E5A-B3ABC339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D3E6-D91B-4679-B44C-2F59CD6E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ADCA-C038-444B-A4DC-A7E1D473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90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673C-A93A-471C-A05B-8F92C182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D1B9E-7C91-4DD7-BE63-90B789FF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7C92-43C2-45AC-9F7D-0F3B630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98E91-C2B3-4208-A583-BB467900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DBC5-E4B5-4F9C-AD03-902F585F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351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722F-E20B-4F78-964A-FA71146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740E-8C98-49C4-81AB-829C1B524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0D2B6-BDE8-4C60-9989-972BDB1D0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134B6-EA17-4F86-B037-F31C74C9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5628-1B6E-4867-B467-6D53707F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36723-3254-4C19-8686-D5E65AE0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8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3696-8FA1-4C3E-A676-2C09FCD4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C90-E321-4766-9275-624FC813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8E479-0E3B-449E-A867-F13888B9C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F26D4-602B-4E77-910F-91FE7C55E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4F76B-AA0A-4907-B1B4-A8BFC7B3F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13FAF-67BE-41B3-B6ED-9BE5E2BD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9D0D5-E126-4CDD-AD19-2BA2166E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E255F-1F45-4827-B541-415CF8F1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3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ABCA-209F-4457-AC81-4C353572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E427C-69C4-4069-97E9-D5721B22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C6CC2-FB69-487B-A0CC-405F97DD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0D015-453B-4F8F-8685-918006D0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07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66E3F-68F3-4986-B443-CB3C4FEC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B35EA-6C91-4AAC-9D64-D76B3195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CEB4-1901-4B76-B102-8D19C117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11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92BB-810D-4A6E-9EA2-55E6695C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B580-F303-4CD8-89A8-79404A4B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898E6-CD3E-4465-9EBB-7054C42AA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6CD72-C52C-4CEB-932E-6571BBA6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7DAF-6A6A-4A23-A7DB-CD6FC43F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793BE-8AFB-48CE-8719-F1B3ECB5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78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8556-21BA-41A4-AA1B-1DFA3E42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BD6A5-DC38-456F-B79D-CC152D27D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F3F7B-8CDE-48E3-854A-9C5C6858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5AB34-A5D9-4B65-989D-C99B0F81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943C2-22CF-4EEC-9617-7315FB1F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C7648-01AF-49BE-A216-9CE0E4E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714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59B86-C8EC-4DC2-8009-05A9F362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3F1E-4C46-4B0E-A282-5328B4EDE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8C01-62F4-488A-BDBB-BC9F25A86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87BD-372E-4827-8F5B-7AEE9B663F39}" type="datetimeFigureOut">
              <a:rPr lang="en-ZA" smtClean="0"/>
              <a:t>2020/06/11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48C73-A754-4050-B6C5-94DDE165E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C9B9-EFBC-4FB7-B4EF-35763B37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931D-9C9C-4D10-B6F7-5F43BBAEBB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55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2049-A9CF-4761-8B75-2234BA18E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FCF1A-5123-4117-A520-5422B4EB7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9F314-5C7F-4D98-A9B0-8CC5E07F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0" t="28139" r="20442" b="23333"/>
          <a:stretch/>
        </p:blipFill>
        <p:spPr>
          <a:xfrm>
            <a:off x="148205" y="-170188"/>
            <a:ext cx="11895589" cy="7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0C54-4AEA-4216-A286-7258B100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7ABC-792E-46CB-99B4-B77FE9D5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FA135-5859-4B50-A9D9-8DE0207F3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3" t="29603" r="20734" b="24158"/>
          <a:stretch/>
        </p:blipFill>
        <p:spPr>
          <a:xfrm>
            <a:off x="-1" y="0"/>
            <a:ext cx="11996257" cy="68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EA6A-A954-418A-838D-05CC1C2C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3055-C4D9-44AB-B7AB-4562EB8A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75F30-2338-4C77-A3B8-CF329835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5" t="31683" r="20320" b="23058"/>
          <a:stretch/>
        </p:blipFill>
        <p:spPr>
          <a:xfrm>
            <a:off x="0" y="0"/>
            <a:ext cx="12029813" cy="67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6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56C2-D313-478B-8C93-42E5D8F1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0096-63D4-4FFD-ACAA-DD309D57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831A6-9F03-4468-A9D0-C70074DFF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2" t="31559" r="20046" b="21957"/>
          <a:stretch/>
        </p:blipFill>
        <p:spPr>
          <a:xfrm>
            <a:off x="0" y="0"/>
            <a:ext cx="12192000" cy="68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2781-3427-492F-86FF-F4509F86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004D-C87A-421E-8068-7A6B6B57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F060A-3DBF-40FA-8C17-6E9A8B73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9" t="24652" r="20527" b="30275"/>
          <a:stretch/>
        </p:blipFill>
        <p:spPr>
          <a:xfrm>
            <a:off x="-66200" y="0"/>
            <a:ext cx="12258200" cy="67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4D52-2303-4A90-979A-3C2F23E0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39EE2-C92B-418E-AF81-291F15A7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A324E-997A-4585-9755-E7CBA315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1" t="34006" r="20528" b="20000"/>
          <a:stretch/>
        </p:blipFill>
        <p:spPr>
          <a:xfrm>
            <a:off x="0" y="0"/>
            <a:ext cx="12192000" cy="68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9826-1804-441A-80D9-69CD07CC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787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AF9E-733C-4151-9AB8-532FCAF2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7F2B-F315-4E1D-AB7D-DE619A93D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987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Swart</dc:creator>
  <cp:lastModifiedBy>Wilma Swart</cp:lastModifiedBy>
  <cp:revision>2</cp:revision>
  <dcterms:created xsi:type="dcterms:W3CDTF">2020-06-11T13:31:00Z</dcterms:created>
  <dcterms:modified xsi:type="dcterms:W3CDTF">2020-06-11T13:50:54Z</dcterms:modified>
</cp:coreProperties>
</file>