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61" r:id="rId4"/>
    <p:sldId id="262" r:id="rId5"/>
    <p:sldId id="263" r:id="rId6"/>
    <p:sldId id="258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14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4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3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9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7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0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1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7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8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8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8E02EA-FAD2-4949-9D87-26D7326B9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2643188"/>
            <a:ext cx="6857999" cy="38576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65269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B2CA5B-585C-4153-BE1B-A0B3CECD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551" y="3814294"/>
            <a:ext cx="2838450" cy="810995"/>
          </a:xfrm>
        </p:spPr>
        <p:txBody>
          <a:bodyPr>
            <a:noAutofit/>
          </a:bodyPr>
          <a:lstStyle/>
          <a:p>
            <a:pPr algn="ctr"/>
            <a:br>
              <a:rPr lang="en-ZA" sz="2700" dirty="0">
                <a:solidFill>
                  <a:schemeClr val="bg1"/>
                </a:solidFill>
                <a:latin typeface="Hughs" pitchFamily="50" charset="0"/>
              </a:rPr>
            </a:br>
            <a:br>
              <a:rPr lang="en-ZA" sz="2700" dirty="0">
                <a:solidFill>
                  <a:schemeClr val="bg1"/>
                </a:solidFill>
                <a:latin typeface="Hughs" pitchFamily="50" charset="0"/>
              </a:rPr>
            </a:br>
            <a:br>
              <a:rPr lang="en-ZA" sz="2700" dirty="0">
                <a:solidFill>
                  <a:schemeClr val="bg1"/>
                </a:solidFill>
                <a:latin typeface="Hughs" pitchFamily="50" charset="0"/>
              </a:rPr>
            </a:br>
            <a:br>
              <a:rPr lang="en-ZA" sz="2700" dirty="0">
                <a:solidFill>
                  <a:schemeClr val="bg1"/>
                </a:solidFill>
                <a:latin typeface="Hughs" pitchFamily="50" charset="0"/>
              </a:rPr>
            </a:br>
            <a:br>
              <a:rPr lang="en-ZA" sz="2700" dirty="0">
                <a:solidFill>
                  <a:schemeClr val="bg1"/>
                </a:solidFill>
                <a:latin typeface="Hughs" pitchFamily="50" charset="0"/>
              </a:rPr>
            </a:br>
            <a:br>
              <a:rPr lang="en-ZA" sz="2700" dirty="0">
                <a:solidFill>
                  <a:schemeClr val="bg1"/>
                </a:solidFill>
                <a:latin typeface="Hughs" pitchFamily="50" charset="0"/>
              </a:rPr>
            </a:br>
            <a:r>
              <a:rPr lang="en-ZA" sz="2700" dirty="0">
                <a:solidFill>
                  <a:schemeClr val="bg1"/>
                </a:solidFill>
                <a:latin typeface="Hughs" pitchFamily="50" charset="0"/>
              </a:rPr>
              <a:t>What’s Happening </a:t>
            </a:r>
            <a:br>
              <a:rPr lang="en-ZA" sz="2700" dirty="0">
                <a:solidFill>
                  <a:schemeClr val="bg1"/>
                </a:solidFill>
                <a:latin typeface="Hughs" pitchFamily="50" charset="0"/>
              </a:rPr>
            </a:br>
            <a:r>
              <a:rPr lang="en-ZA" sz="2700" dirty="0">
                <a:solidFill>
                  <a:schemeClr val="bg1"/>
                </a:solidFill>
                <a:latin typeface="Hughs" pitchFamily="50" charset="0"/>
              </a:rPr>
              <a:t>Next Week</a:t>
            </a:r>
            <a:endParaRPr lang="en-US" sz="2700" dirty="0">
              <a:solidFill>
                <a:schemeClr val="bg1"/>
              </a:solidFill>
              <a:latin typeface="Hughs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499B7-CB7C-477D-9734-D897B1E73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9551" y="4570133"/>
            <a:ext cx="2838450" cy="34045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ZA" dirty="0">
                <a:solidFill>
                  <a:schemeClr val="bg1"/>
                </a:solidFill>
                <a:latin typeface="Hughs" pitchFamily="50" charset="0"/>
              </a:rPr>
              <a:t>20 January 2020 – 26 January 2020</a:t>
            </a:r>
            <a:endParaRPr lang="en-US" dirty="0">
              <a:solidFill>
                <a:schemeClr val="bg1"/>
              </a:solidFill>
              <a:latin typeface="Hugh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7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EBF5CB-F410-4ECB-9B1C-4CBEEB6F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" y="1105842"/>
            <a:ext cx="6858000" cy="574159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713" dirty="0">
                <a:latin typeface="Hughs" pitchFamily="50" charset="0"/>
              </a:rPr>
              <a:t>Social Activities</a:t>
            </a:r>
            <a:endParaRPr lang="en-US" sz="3713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49F8982-7DC9-4214-8A1F-8C78169CD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283133"/>
              </p:ext>
            </p:extLst>
          </p:nvPr>
        </p:nvGraphicFramePr>
        <p:xfrm>
          <a:off x="0" y="3855649"/>
          <a:ext cx="6858000" cy="2612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362063643"/>
                    </a:ext>
                  </a:extLst>
                </a:gridCol>
                <a:gridCol w="1319842">
                  <a:extLst>
                    <a:ext uri="{9D8B030D-6E8A-4147-A177-3AD203B41FA5}">
                      <a16:colId xmlns:a16="http://schemas.microsoft.com/office/drawing/2014/main" val="400230079"/>
                    </a:ext>
                  </a:extLst>
                </a:gridCol>
                <a:gridCol w="1358660">
                  <a:extLst>
                    <a:ext uri="{9D8B030D-6E8A-4147-A177-3AD203B41FA5}">
                      <a16:colId xmlns:a16="http://schemas.microsoft.com/office/drawing/2014/main" val="2495158328"/>
                    </a:ext>
                  </a:extLst>
                </a:gridCol>
                <a:gridCol w="1412036">
                  <a:extLst>
                    <a:ext uri="{9D8B030D-6E8A-4147-A177-3AD203B41FA5}">
                      <a16:colId xmlns:a16="http://schemas.microsoft.com/office/drawing/2014/main" val="3246184725"/>
                    </a:ext>
                  </a:extLst>
                </a:gridCol>
                <a:gridCol w="1481587">
                  <a:extLst>
                    <a:ext uri="{9D8B030D-6E8A-4147-A177-3AD203B41FA5}">
                      <a16:colId xmlns:a16="http://schemas.microsoft.com/office/drawing/2014/main" val="2809301441"/>
                    </a:ext>
                  </a:extLst>
                </a:gridCol>
              </a:tblGrid>
              <a:tr h="261205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u="sng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Monday,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u="sng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20 January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National Cheese Lover’s Day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b="1" dirty="0">
                        <a:solidFill>
                          <a:srgbClr val="C00000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8.15am Aquatics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Art Classes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Knit &amp; Natter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1pm Duplicate Bridge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5pm Snooker / Pool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55721" marR="55721" marT="27861" marB="2786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u="sng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Tuesday,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u="sng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21 January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National Banana Bread Day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8am Exercise Class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9am Exercise Class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2.30pm Scrabble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5pm Snooker / Pool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55721" marR="55721" marT="27861" marB="2786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u="sng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Wednesday,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u="sng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22 January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Robert Burn’s Celebration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Art Class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5pm Burns Night Social Evening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55721" marR="55721" marT="27861" marB="2786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u="sng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Thursday,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u="sng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23 January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National Pie Day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7.30am Exercise Class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Specialist Movies from the Arts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6.30pm Movie Evening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55721" marR="55721" marT="27861" marB="2786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u="sng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Friday,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u="sng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24 January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National Peanut Butter Day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9am Beginners Line Dancing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Line Dancing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10.30am Christian Bible Study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5pm Waterhole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55721" marR="55721" marT="27861" marB="27861"/>
                </a:tc>
                <a:extLst>
                  <a:ext uri="{0D108BD9-81ED-4DB2-BD59-A6C34878D82A}">
                    <a16:rowId xmlns:a16="http://schemas.microsoft.com/office/drawing/2014/main" val="3907056585"/>
                  </a:ext>
                </a:extLst>
              </a:tr>
            </a:tbl>
          </a:graphicData>
        </a:graphic>
      </p:graphicFrame>
      <p:pic>
        <p:nvPicPr>
          <p:cNvPr id="2050" name="Picture 2" descr="https://img.evbuc.com/https%3A%2F%2Fcdn.evbuc.com%2Fimages%2F84816951%2F387320882381%2F1%2Foriginal.20191217-131717?w=1000&amp;auto=format%2Ccompress&amp;q=75&amp;sharp=10&amp;rect=55%2C0%2C758%2C379&amp;s=0d20b96b35211b7b0ddd243a6a6732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31" y="6361232"/>
            <a:ext cx="2245754" cy="112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ational cheese day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301">
            <a:off x="241817" y="2767489"/>
            <a:ext cx="1387673" cy="10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ational pie day 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46" y="2968943"/>
            <a:ext cx="803672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2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896EB0-8859-42BF-A433-DB551D2F5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64" t="11776" r="40398" b="10590"/>
          <a:stretch/>
        </p:blipFill>
        <p:spPr>
          <a:xfrm>
            <a:off x="200722" y="0"/>
            <a:ext cx="6556917" cy="905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CEB49D-D8DD-4DDA-9731-93F8D3538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0" t="11703" r="39706" b="5843"/>
          <a:stretch/>
        </p:blipFill>
        <p:spPr>
          <a:xfrm>
            <a:off x="217449" y="174803"/>
            <a:ext cx="6423101" cy="89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4FEC-865F-4BF8-9ABD-257CC6463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2" t="10975" r="39512" b="6929"/>
          <a:stretch/>
        </p:blipFill>
        <p:spPr>
          <a:xfrm>
            <a:off x="111512" y="0"/>
            <a:ext cx="6634976" cy="91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F522A-104F-4825-962B-0FDBEAAD6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31" y="290281"/>
            <a:ext cx="6858000" cy="530020"/>
          </a:xfrm>
        </p:spPr>
        <p:txBody>
          <a:bodyPr>
            <a:noAutofit/>
          </a:bodyPr>
          <a:lstStyle/>
          <a:p>
            <a:pPr algn="ctr"/>
            <a:r>
              <a:rPr lang="en-ZA" sz="3038" dirty="0">
                <a:latin typeface="Hughs" pitchFamily="50" charset="0"/>
              </a:rPr>
              <a:t>Craft Afternoon</a:t>
            </a:r>
            <a:endParaRPr lang="en-US" sz="2250" dirty="0">
              <a:latin typeface="Hughs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004E5-AA7E-439D-8B7E-03E413BDA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5556" y="1288618"/>
            <a:ext cx="2058326" cy="24525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ZA" dirty="0">
                <a:latin typeface="Hughs" pitchFamily="50" charset="0"/>
              </a:rPr>
              <a:t>Tuesday, 28 January 2020</a:t>
            </a:r>
            <a:endParaRPr lang="en-US" sz="1013" dirty="0">
              <a:latin typeface="Hughs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03578-C50C-47D7-B54A-BAE1DF20D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0" y="1288618"/>
            <a:ext cx="3105745" cy="3093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00FFE-1E0A-4AE3-95F5-3C2A58FCC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21" y="1881676"/>
            <a:ext cx="1621631" cy="2500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7243F4-88B2-4017-9788-C3DF1DC02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59" y="2357316"/>
            <a:ext cx="1455302" cy="20246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692F38-4621-4E41-98C3-0EAE636AB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10" y="4589678"/>
            <a:ext cx="5919729" cy="1231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7F0F69-EBCD-48AB-9376-809D57FD9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30" y="5860122"/>
            <a:ext cx="6596444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131</Words>
  <Application>Microsoft Office PowerPoint</Application>
  <PresentationFormat>On-screen Show 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Hughs</vt:lpstr>
      <vt:lpstr>Ink Free</vt:lpstr>
      <vt:lpstr>Office Theme</vt:lpstr>
      <vt:lpstr>      What’s Happening  Next Week</vt:lpstr>
      <vt:lpstr>Social Activities</vt:lpstr>
      <vt:lpstr>PowerPoint Presentation</vt:lpstr>
      <vt:lpstr>PowerPoint Presentation</vt:lpstr>
      <vt:lpstr>PowerPoint Presentation</vt:lpstr>
      <vt:lpstr>Craft Afternoon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Happening  Next Week</dc:title>
  <dc:creator>René Kleynhans</dc:creator>
  <cp:lastModifiedBy>Wilma Swart</cp:lastModifiedBy>
  <cp:revision>18</cp:revision>
  <dcterms:created xsi:type="dcterms:W3CDTF">2020-01-10T06:23:32Z</dcterms:created>
  <dcterms:modified xsi:type="dcterms:W3CDTF">2020-01-17T10:38:00Z</dcterms:modified>
</cp:coreProperties>
</file>