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0C7F0-9E6A-4FE7-B6AE-D8B9EEB2B9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33EAAD-1FF4-4973-8AE3-B8DCABC447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013ACC-382B-418C-BDA4-CD950C287481}"/>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5" name="Footer Placeholder 4">
            <a:extLst>
              <a:ext uri="{FF2B5EF4-FFF2-40B4-BE49-F238E27FC236}">
                <a16:creationId xmlns:a16="http://schemas.microsoft.com/office/drawing/2014/main" id="{125BDF59-7B57-40BB-A0CF-447C49C23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D457D4-6580-49FF-BA53-0CBA3470A41E}"/>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183888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5E34B-5B72-4DC1-85AA-3DDDF10D17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BE7928-EDD4-4146-B440-B395F233C9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809D27-9570-4481-AEA2-6C5F0C3A22C8}"/>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5" name="Footer Placeholder 4">
            <a:extLst>
              <a:ext uri="{FF2B5EF4-FFF2-40B4-BE49-F238E27FC236}">
                <a16:creationId xmlns:a16="http://schemas.microsoft.com/office/drawing/2014/main" id="{719D069F-0163-4841-AA90-37B0147A24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07D98F-69DC-494A-90CA-E139BA57F16A}"/>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351132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FDAC6C-2615-45E6-B1CC-EE4A1E3E67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97FD44-4E04-423C-8C7D-8E8BFB38F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DFBD4-61D7-4BCB-826A-E7655AA1C5E2}"/>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5" name="Footer Placeholder 4">
            <a:extLst>
              <a:ext uri="{FF2B5EF4-FFF2-40B4-BE49-F238E27FC236}">
                <a16:creationId xmlns:a16="http://schemas.microsoft.com/office/drawing/2014/main" id="{632EB673-A3D4-4786-B6CB-A315BF45E8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5CBA6B-4DE4-47F2-8C6E-8ED06C5D7040}"/>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167226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452F-3312-4F24-9E2E-B18FCD55BD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10126D-70A7-4F35-8545-B97361A10E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5AF1B5-C297-49A2-83A5-BDA697A090EB}"/>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5" name="Footer Placeholder 4">
            <a:extLst>
              <a:ext uri="{FF2B5EF4-FFF2-40B4-BE49-F238E27FC236}">
                <a16:creationId xmlns:a16="http://schemas.microsoft.com/office/drawing/2014/main" id="{0D8B1E8F-6D4C-4B03-A1CD-CEE821654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BC7563-4B24-482C-B100-DB4A46D9133D}"/>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266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83225-150A-4916-B6E7-61942EB1B0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1A8F2D-468E-4B85-978B-EC082D403E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0B5F99-675A-4719-A14E-D1787A2AD355}"/>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5" name="Footer Placeholder 4">
            <a:extLst>
              <a:ext uri="{FF2B5EF4-FFF2-40B4-BE49-F238E27FC236}">
                <a16:creationId xmlns:a16="http://schemas.microsoft.com/office/drawing/2014/main" id="{9A4DA8E4-0D92-4E78-BEE5-E292E5F97E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2CAE26-A852-4532-8156-BCE33DE82B6E}"/>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346652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83530-05E5-4574-B545-AFD5A7CB26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A8FB0D-53AE-4590-9C8D-A3A93F64F0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8228B9-A64C-4E9B-8A41-005352EAF4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14425D-A340-4C4F-A86C-A7AD44F07EF4}"/>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6" name="Footer Placeholder 5">
            <a:extLst>
              <a:ext uri="{FF2B5EF4-FFF2-40B4-BE49-F238E27FC236}">
                <a16:creationId xmlns:a16="http://schemas.microsoft.com/office/drawing/2014/main" id="{A8055356-0484-4A2E-B905-F3632D1C19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9F9640-490D-478E-A902-D9C295A7E32D}"/>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162360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839C6-826C-4627-93CF-3A13B5181C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EAA7CE-3C39-440F-AA20-4C47E69AA4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D9190F-46F9-4CDE-BDF9-DE8368718C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81973A-4D60-45C2-95C1-FA8F1B98F4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AC586D-8D39-47D0-8098-91D73A7FF4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AEC56B-9276-48A3-BE5B-E59E334030D6}"/>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8" name="Footer Placeholder 7">
            <a:extLst>
              <a:ext uri="{FF2B5EF4-FFF2-40B4-BE49-F238E27FC236}">
                <a16:creationId xmlns:a16="http://schemas.microsoft.com/office/drawing/2014/main" id="{40BAABC1-A4E5-4D92-BE10-43616A4A8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BC4BBB-D543-43C8-B33E-8E2664AACF61}"/>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2824293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B3B2-8E76-4E5A-AE24-E9C9FFD441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E1DE80-C8E9-4DD1-B501-321B9EE3EF71}"/>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4" name="Footer Placeholder 3">
            <a:extLst>
              <a:ext uri="{FF2B5EF4-FFF2-40B4-BE49-F238E27FC236}">
                <a16:creationId xmlns:a16="http://schemas.microsoft.com/office/drawing/2014/main" id="{02DA0BB1-68B9-44E8-B9B3-0DA0B85709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03F03A-A3B7-42B6-BB3C-C585C683E6EA}"/>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200099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719B89-CCA7-4B06-B341-352825AA7C03}"/>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3" name="Footer Placeholder 2">
            <a:extLst>
              <a:ext uri="{FF2B5EF4-FFF2-40B4-BE49-F238E27FC236}">
                <a16:creationId xmlns:a16="http://schemas.microsoft.com/office/drawing/2014/main" id="{0B2E8528-D9F5-448C-9156-9469E260B6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BDB02-4E9F-4883-AF5B-B55F48F47F7A}"/>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242237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26707-1A3D-4287-843A-4DBFE4BA7C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9E7BD7-B44C-4B05-94FE-9669E76508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2596B8-93D6-4F02-B7ED-A00D53A548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45707F-7FB2-4C63-ABA0-CC0704B4564E}"/>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6" name="Footer Placeholder 5">
            <a:extLst>
              <a:ext uri="{FF2B5EF4-FFF2-40B4-BE49-F238E27FC236}">
                <a16:creationId xmlns:a16="http://schemas.microsoft.com/office/drawing/2014/main" id="{0A2CB762-E37D-4AED-A80C-782E6C0B3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EA1791-D203-461F-AF7E-793CAD6DF83F}"/>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126280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A0257-2D6F-4E52-8C8B-ABA5056B86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C5A4A1-C2F1-4A5D-9D5B-2B20249E9B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9D50A8-4B53-48FC-B38F-01BF2738A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E2A862-2135-4A13-8A02-1EE193064DD0}"/>
              </a:ext>
            </a:extLst>
          </p:cNvPr>
          <p:cNvSpPr>
            <a:spLocks noGrp="1"/>
          </p:cNvSpPr>
          <p:nvPr>
            <p:ph type="dt" sz="half" idx="10"/>
          </p:nvPr>
        </p:nvSpPr>
        <p:spPr/>
        <p:txBody>
          <a:bodyPr/>
          <a:lstStyle/>
          <a:p>
            <a:fld id="{56D470F4-BF03-459D-8062-16742150672D}" type="datetimeFigureOut">
              <a:rPr lang="en-US" smtClean="0"/>
              <a:t>1/4/2022</a:t>
            </a:fld>
            <a:endParaRPr lang="en-US"/>
          </a:p>
        </p:txBody>
      </p:sp>
      <p:sp>
        <p:nvSpPr>
          <p:cNvPr id="6" name="Footer Placeholder 5">
            <a:extLst>
              <a:ext uri="{FF2B5EF4-FFF2-40B4-BE49-F238E27FC236}">
                <a16:creationId xmlns:a16="http://schemas.microsoft.com/office/drawing/2014/main" id="{324EF1F0-F84E-4FA6-A7F8-7F212E3D4B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055DE4-BE23-4B4E-AF26-5C03BCD0942E}"/>
              </a:ext>
            </a:extLst>
          </p:cNvPr>
          <p:cNvSpPr>
            <a:spLocks noGrp="1"/>
          </p:cNvSpPr>
          <p:nvPr>
            <p:ph type="sldNum" sz="quarter" idx="12"/>
          </p:nvPr>
        </p:nvSpPr>
        <p:spPr/>
        <p:txBody>
          <a:bodyPr/>
          <a:lstStyle/>
          <a:p>
            <a:fld id="{C0BCA1DE-C4AB-4825-B234-B3FF8707DFCF}" type="slidenum">
              <a:rPr lang="en-US" smtClean="0"/>
              <a:t>‹#›</a:t>
            </a:fld>
            <a:endParaRPr lang="en-US"/>
          </a:p>
        </p:txBody>
      </p:sp>
    </p:spTree>
    <p:extLst>
      <p:ext uri="{BB962C8B-B14F-4D97-AF65-F5344CB8AC3E}">
        <p14:creationId xmlns:p14="http://schemas.microsoft.com/office/powerpoint/2010/main" val="94909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7EE8C-39EB-4797-91A0-F44055E10E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8E9FBF-966F-4337-887C-3AB07377D5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F7803-4EB7-4385-8112-72BB57A5D5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D470F4-BF03-459D-8062-16742150672D}" type="datetimeFigureOut">
              <a:rPr lang="en-US" smtClean="0"/>
              <a:t>1/4/2022</a:t>
            </a:fld>
            <a:endParaRPr lang="en-US"/>
          </a:p>
        </p:txBody>
      </p:sp>
      <p:sp>
        <p:nvSpPr>
          <p:cNvPr id="5" name="Footer Placeholder 4">
            <a:extLst>
              <a:ext uri="{FF2B5EF4-FFF2-40B4-BE49-F238E27FC236}">
                <a16:creationId xmlns:a16="http://schemas.microsoft.com/office/drawing/2014/main" id="{5AB578CD-D179-4CD2-915E-A7C0AA4102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9A549E-502D-4651-854C-DE1A5CB221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CA1DE-C4AB-4825-B234-B3FF8707DFCF}" type="slidenum">
              <a:rPr lang="en-US" smtClean="0"/>
              <a:t>‹#›</a:t>
            </a:fld>
            <a:endParaRPr lang="en-US"/>
          </a:p>
        </p:txBody>
      </p:sp>
    </p:spTree>
    <p:extLst>
      <p:ext uri="{BB962C8B-B14F-4D97-AF65-F5344CB8AC3E}">
        <p14:creationId xmlns:p14="http://schemas.microsoft.com/office/powerpoint/2010/main" val="324962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76974" y="2248899"/>
            <a:ext cx="7068065" cy="1200329"/>
          </a:xfrm>
          <a:prstGeom prst="rect">
            <a:avLst/>
          </a:prstGeom>
          <a:noFill/>
        </p:spPr>
        <p:txBody>
          <a:bodyPr wrap="square" rtlCol="0">
            <a:spAutoFit/>
          </a:bodyPr>
          <a:lstStyle/>
          <a:p>
            <a:r>
              <a:rPr lang="en-ZA" dirty="0"/>
              <a:t>“</a:t>
            </a:r>
            <a:r>
              <a:rPr lang="en-ZA" b="0" i="0" dirty="0">
                <a:solidFill>
                  <a:srgbClr val="2A2C32"/>
                </a:solidFill>
                <a:effectLst/>
                <a:latin typeface="Franklin Gothic FS Book"/>
              </a:rPr>
              <a:t>A lonely doctor (Sandra Bullock), who once lived in a beautiful lakeside home, falls in love via letters with its latest resident, a frustrated architect (Keanu Reeves). When they discover that they are living two years apart, the pair must unravel the mystery behind their incredible romance.</a:t>
            </a:r>
            <a:r>
              <a:rPr lang="en-US" b="0" i="0" dirty="0">
                <a:solidFill>
                  <a:srgbClr val="2A2C32"/>
                </a:solidFill>
                <a:effectLst/>
                <a:latin typeface="Franklin Gothic FS Book"/>
              </a:rPr>
              <a:t>”</a:t>
            </a:r>
            <a:endParaRPr lang="en-ZA" dirty="0"/>
          </a:p>
        </p:txBody>
      </p:sp>
      <p:sp>
        <p:nvSpPr>
          <p:cNvPr id="9" name="Rectangle 8"/>
          <p:cNvSpPr/>
          <p:nvPr/>
        </p:nvSpPr>
        <p:spPr>
          <a:xfrm>
            <a:off x="4504888" y="223311"/>
            <a:ext cx="7365835" cy="1493422"/>
          </a:xfrm>
          <a:prstGeom prst="rect">
            <a:avLst/>
          </a:prstGeom>
        </p:spPr>
        <p:txBody>
          <a:bodyPr wrap="square">
            <a:spAutoFit/>
          </a:bodyPr>
          <a:lstStyle/>
          <a:p>
            <a:pPr algn="ctr">
              <a:lnSpc>
                <a:spcPct val="107000"/>
              </a:lnSpc>
            </a:pPr>
            <a:r>
              <a:rPr lang="en-ZA" sz="2400" b="1" dirty="0">
                <a:solidFill>
                  <a:schemeClr val="accent2">
                    <a:lumMod val="75000"/>
                  </a:schemeClr>
                </a:solidFill>
                <a:latin typeface="Helvetica" panose="020B0604020202020204" pitchFamily="34" charset="0"/>
                <a:ea typeface="Calibri" panose="020F0502020204030204" pitchFamily="34" charset="0"/>
                <a:cs typeface="Times New Roman" panose="02020603050405020304" pitchFamily="18" charset="0"/>
              </a:rPr>
              <a:t>MOVIE NIGHT</a:t>
            </a:r>
            <a:endParaRPr lang="en-ZA" sz="24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ZA" sz="4400" b="1" dirty="0">
                <a:solidFill>
                  <a:schemeClr val="accent2">
                    <a:lumMod val="75000"/>
                  </a:schemeClr>
                </a:solidFill>
                <a:latin typeface="Helvetica" panose="020B0604020202020204" pitchFamily="34" charset="0"/>
                <a:ea typeface="Calibri" panose="020F0502020204030204" pitchFamily="34" charset="0"/>
                <a:cs typeface="Times New Roman" panose="02020603050405020304" pitchFamily="18" charset="0"/>
              </a:rPr>
              <a:t>- The Lake House-</a:t>
            </a:r>
            <a:endParaRPr lang="en-ZA" sz="4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ZA" dirty="0">
                <a:solidFill>
                  <a:schemeClr val="accent2">
                    <a:lumMod val="75000"/>
                  </a:schemeClr>
                </a:solidFill>
                <a:effectLst/>
                <a:latin typeface="Helvetica" panose="020B0604020202020204" pitchFamily="34" charset="0"/>
                <a:ea typeface="Calibri" panose="020F0502020204030204" pitchFamily="34" charset="0"/>
                <a:cs typeface="Times New Roman" panose="02020603050405020304" pitchFamily="18" charset="0"/>
              </a:rPr>
              <a:t>SATURDAY</a:t>
            </a:r>
            <a:r>
              <a:rPr lang="en-ZA">
                <a:solidFill>
                  <a:schemeClr val="accent2">
                    <a:lumMod val="75000"/>
                  </a:schemeClr>
                </a:solidFill>
                <a:effectLst/>
                <a:latin typeface="Helvetica" panose="020B0604020202020204" pitchFamily="34" charset="0"/>
                <a:ea typeface="Calibri" panose="020F0502020204030204" pitchFamily="34" charset="0"/>
                <a:cs typeface="Times New Roman" panose="02020603050405020304" pitchFamily="18" charset="0"/>
              </a:rPr>
              <a:t>, </a:t>
            </a:r>
            <a:r>
              <a:rPr lang="en-ZA">
                <a:solidFill>
                  <a:schemeClr val="accent2">
                    <a:lumMod val="75000"/>
                  </a:schemeClr>
                </a:solidFill>
                <a:latin typeface="Helvetica" panose="020B0604020202020204" pitchFamily="34" charset="0"/>
                <a:ea typeface="Calibri" panose="020F0502020204030204" pitchFamily="34" charset="0"/>
                <a:cs typeface="Times New Roman" panose="02020603050405020304" pitchFamily="18" charset="0"/>
              </a:rPr>
              <a:t>08 </a:t>
            </a:r>
            <a:r>
              <a:rPr lang="en-ZA" dirty="0">
                <a:solidFill>
                  <a:schemeClr val="accent2">
                    <a:lumMod val="75000"/>
                  </a:schemeClr>
                </a:solidFill>
                <a:effectLst/>
                <a:latin typeface="Helvetica" panose="020B0604020202020204" pitchFamily="34" charset="0"/>
                <a:ea typeface="Calibri" panose="020F0502020204030204" pitchFamily="34" charset="0"/>
                <a:cs typeface="Times New Roman" panose="02020603050405020304" pitchFamily="18" charset="0"/>
              </a:rPr>
              <a:t>JANUARY AT 7:00pm</a:t>
            </a:r>
            <a:endParaRPr lang="en-ZA" sz="16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p:cNvSpPr txBox="1"/>
          <p:nvPr/>
        </p:nvSpPr>
        <p:spPr>
          <a:xfrm>
            <a:off x="4976974" y="4259307"/>
            <a:ext cx="6980907" cy="2215991"/>
          </a:xfrm>
          <a:prstGeom prst="rect">
            <a:avLst/>
          </a:prstGeom>
          <a:solidFill>
            <a:schemeClr val="accent2">
              <a:lumMod val="75000"/>
            </a:schemeClr>
          </a:solidFill>
        </p:spPr>
        <p:txBody>
          <a:bodyPr wrap="square" rtlCol="0">
            <a:spAutoFit/>
          </a:bodyPr>
          <a:lstStyle/>
          <a:p>
            <a:pPr algn="ctr"/>
            <a:endParaRPr lang="en-ZA" sz="2000" b="1" dirty="0">
              <a:solidFill>
                <a:schemeClr val="bg1"/>
              </a:solidFill>
            </a:endParaRPr>
          </a:p>
          <a:p>
            <a:pPr algn="ctr"/>
            <a:r>
              <a:rPr lang="en-ZA" sz="2000" b="1" dirty="0">
                <a:solidFill>
                  <a:schemeClr val="bg1"/>
                </a:solidFill>
              </a:rPr>
              <a:t>Please contact Jean van </a:t>
            </a:r>
            <a:r>
              <a:rPr lang="en-ZA" sz="2000" b="1" dirty="0" err="1">
                <a:solidFill>
                  <a:schemeClr val="bg1"/>
                </a:solidFill>
              </a:rPr>
              <a:t>Rhyn</a:t>
            </a:r>
            <a:r>
              <a:rPr lang="en-ZA" sz="2000" b="1" dirty="0">
                <a:solidFill>
                  <a:schemeClr val="bg1"/>
                </a:solidFill>
              </a:rPr>
              <a:t> on Ext 3049 for any additional information. Please confirm your attendance for seating purposes with reception on Ext 3200. Unfortunately space limited to 12 residents due to social distancing. You are welcome to bring your own refreshments</a:t>
            </a:r>
            <a:r>
              <a:rPr lang="en-ZA" dirty="0"/>
              <a:t>.</a:t>
            </a:r>
          </a:p>
          <a:p>
            <a:endParaRPr lang="en-ZA" dirty="0"/>
          </a:p>
        </p:txBody>
      </p:sp>
      <p:pic>
        <p:nvPicPr>
          <p:cNvPr id="1028" name="Picture 4" descr="The Lake House: Amazon.in: Keanu Reeves, Sandra Bullock, Dylan Walsh,  Shohreh Aghdashloo, Christopher Plummer, Ebon-Moss Bachrach, Willeke Van  Ammelrooy, Lynn Collins, Alejandro Agresti, Keanu Reeves, Sandra Bullock:  Movies &amp;amp; TV Shows">
            <a:extLst>
              <a:ext uri="{FF2B5EF4-FFF2-40B4-BE49-F238E27FC236}">
                <a16:creationId xmlns:a16="http://schemas.microsoft.com/office/drawing/2014/main" id="{E019B024-330F-41F6-AF1F-56E5C07129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119" y="178356"/>
            <a:ext cx="4598652" cy="6541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636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TotalTime>
  <Words>115</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Franklin Gothic FS Book</vt:lpstr>
      <vt:lpstr>Helvetica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Nomfundo Moletsane</dc:creator>
  <cp:lastModifiedBy>Nomfundo Moletsane</cp:lastModifiedBy>
  <cp:revision>37</cp:revision>
  <cp:lastPrinted>2021-04-21T15:20:27Z</cp:lastPrinted>
  <dcterms:created xsi:type="dcterms:W3CDTF">2019-08-20T13:43:47Z</dcterms:created>
  <dcterms:modified xsi:type="dcterms:W3CDTF">2022-01-04T08:07:59Z</dcterms:modified>
</cp:coreProperties>
</file>