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2024"/>
    <a:srgbClr val="A21E25"/>
    <a:srgbClr val="A01C21"/>
    <a:srgbClr val="DC5465"/>
    <a:srgbClr val="4A2840"/>
    <a:srgbClr val="714560"/>
    <a:srgbClr val="90061A"/>
    <a:srgbClr val="754440"/>
    <a:srgbClr val="016596"/>
    <a:srgbClr val="81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78" y="-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187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66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11410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d Box">
            <a:extLst>
              <a:ext uri="{FF2B5EF4-FFF2-40B4-BE49-F238E27FC236}">
                <a16:creationId xmlns:a16="http://schemas.microsoft.com/office/drawing/2014/main" id="{E028C57E-2D12-4A81-B9A4-A2D6C4D6DFA8}"/>
              </a:ext>
            </a:extLst>
          </p:cNvPr>
          <p:cNvSpPr/>
          <p:nvPr userDrawn="1"/>
        </p:nvSpPr>
        <p:spPr>
          <a:xfrm>
            <a:off x="0" y="-59765"/>
            <a:ext cx="6858000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147" dirty="0"/>
          </a:p>
        </p:txBody>
      </p:sp>
      <p:sp>
        <p:nvSpPr>
          <p:cNvPr id="24" name="Freeform: Shape 23" descr="Curve shape">
            <a:extLst>
              <a:ext uri="{FF2B5EF4-FFF2-40B4-BE49-F238E27FC236}">
                <a16:creationId xmlns:a16="http://schemas.microsoft.com/office/drawing/2014/main" id="{26AABA8B-1138-46B6-9710-DF682F57F121}"/>
              </a:ext>
            </a:extLst>
          </p:cNvPr>
          <p:cNvSpPr/>
          <p:nvPr userDrawn="1"/>
        </p:nvSpPr>
        <p:spPr>
          <a:xfrm>
            <a:off x="0" y="8602244"/>
            <a:ext cx="6858000" cy="1303756"/>
          </a:xfrm>
          <a:custGeom>
            <a:avLst/>
            <a:gdLst>
              <a:gd name="connsiteX0" fmla="*/ 5029200 w 10058400"/>
              <a:gd name="connsiteY0" fmla="*/ 0 h 2045894"/>
              <a:gd name="connsiteX1" fmla="*/ 9947775 w 10058400"/>
              <a:gd name="connsiteY1" fmla="*/ 890488 h 2045894"/>
              <a:gd name="connsiteX2" fmla="*/ 10058400 w 10058400"/>
              <a:gd name="connsiteY2" fmla="*/ 939911 h 2045894"/>
              <a:gd name="connsiteX3" fmla="*/ 10058400 w 10058400"/>
              <a:gd name="connsiteY3" fmla="*/ 2045894 h 2045894"/>
              <a:gd name="connsiteX4" fmla="*/ 0 w 10058400"/>
              <a:gd name="connsiteY4" fmla="*/ 2045894 h 2045894"/>
              <a:gd name="connsiteX5" fmla="*/ 0 w 10058400"/>
              <a:gd name="connsiteY5" fmla="*/ 939911 h 2045894"/>
              <a:gd name="connsiteX6" fmla="*/ 110625 w 10058400"/>
              <a:gd name="connsiteY6" fmla="*/ 890488 h 2045894"/>
              <a:gd name="connsiteX7" fmla="*/ 5029200 w 10058400"/>
              <a:gd name="connsiteY7" fmla="*/ 0 h 204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58400" h="2045894">
                <a:moveTo>
                  <a:pt x="5029200" y="0"/>
                </a:moveTo>
                <a:cubicBezTo>
                  <a:pt x="6922984" y="0"/>
                  <a:pt x="8648689" y="337212"/>
                  <a:pt x="9947775" y="890488"/>
                </a:cubicBezTo>
                <a:lnTo>
                  <a:pt x="10058400" y="939911"/>
                </a:lnTo>
                <a:lnTo>
                  <a:pt x="10058400" y="2045894"/>
                </a:lnTo>
                <a:lnTo>
                  <a:pt x="0" y="2045894"/>
                </a:lnTo>
                <a:lnTo>
                  <a:pt x="0" y="939911"/>
                </a:lnTo>
                <a:lnTo>
                  <a:pt x="110625" y="890488"/>
                </a:lnTo>
                <a:cubicBezTo>
                  <a:pt x="1409711" y="337212"/>
                  <a:pt x="3135416" y="0"/>
                  <a:pt x="50292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7" dirty="0"/>
          </a:p>
        </p:txBody>
      </p:sp>
      <p:grpSp>
        <p:nvGrpSpPr>
          <p:cNvPr id="25" name="Group 24" descr="Christmas Tree">
            <a:extLst>
              <a:ext uri="{FF2B5EF4-FFF2-40B4-BE49-F238E27FC236}">
                <a16:creationId xmlns:a16="http://schemas.microsoft.com/office/drawing/2014/main" id="{197F2C6F-00D9-4665-B230-29AD11472381}"/>
              </a:ext>
            </a:extLst>
          </p:cNvPr>
          <p:cNvGrpSpPr/>
          <p:nvPr userDrawn="1"/>
        </p:nvGrpSpPr>
        <p:grpSpPr>
          <a:xfrm>
            <a:off x="63008" y="7739837"/>
            <a:ext cx="6301799" cy="1245877"/>
            <a:chOff x="92412" y="12145591"/>
            <a:chExt cx="9242638" cy="1955068"/>
          </a:xfrm>
          <a:solidFill>
            <a:schemeClr val="accent6"/>
          </a:solidFill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CFD5F41-1703-4DF6-AB25-13B6F7EB2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2412" y="12145591"/>
              <a:ext cx="1955068" cy="1955068"/>
            </a:xfrm>
            <a:prstGeom prst="rect">
              <a:avLst/>
            </a:prstGeom>
          </p:spPr>
        </p:pic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C60FA913-9A03-42C2-B5BD-9823091D4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654651" y="12775490"/>
              <a:ext cx="1064597" cy="1064597"/>
            </a:xfrm>
            <a:prstGeom prst="rect">
              <a:avLst/>
            </a:prstGeom>
          </p:spPr>
        </p:pic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84118975-DBC9-45F7-8160-CDC0CBC03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49648" y="13186831"/>
              <a:ext cx="885402" cy="885402"/>
            </a:xfrm>
            <a:prstGeom prst="rect">
              <a:avLst/>
            </a:prstGeom>
          </p:spPr>
        </p:pic>
      </p:grp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8283F2C-1A3A-414E-9AF9-2AAF3579312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1488" y="7922501"/>
            <a:ext cx="5915025" cy="333425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78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DATE AND TIME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1488" y="4235778"/>
            <a:ext cx="5915025" cy="1914702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5736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TEXT HERE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234E269-2883-4608-9A09-003CBEF762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3403810"/>
            <a:ext cx="5915025" cy="832581"/>
          </a:xfrm>
        </p:spPr>
        <p:txBody>
          <a:bodyPr anchor="b">
            <a:noAutofit/>
          </a:bodyPr>
          <a:lstStyle>
            <a:lvl1pPr marL="0" indent="0" algn="ctr">
              <a:buFontTx/>
              <a:buNone/>
              <a:defRPr sz="2549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E326CB4-59CB-4F60-BAB5-3F8E3D0BD433}"/>
              </a:ext>
            </a:extLst>
          </p:cNvPr>
          <p:cNvCxnSpPr/>
          <p:nvPr userDrawn="1"/>
        </p:nvCxnSpPr>
        <p:spPr>
          <a:xfrm>
            <a:off x="2187621" y="6193696"/>
            <a:ext cx="2287782" cy="0"/>
          </a:xfrm>
          <a:prstGeom prst="line">
            <a:avLst/>
          </a:prstGeom>
          <a:ln w="41275"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F3C469BE-5EA9-491F-BC42-199818CF60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8" y="6477152"/>
            <a:ext cx="5915025" cy="339452"/>
          </a:xfrm>
          <a:noFill/>
        </p:spPr>
        <p:txBody>
          <a:bodyPr wrap="square" rtlCol="0" anchor="ctr">
            <a:spAutoFit/>
          </a:bodyPr>
          <a:lstStyle>
            <a:lvl1pPr marL="0" indent="0" algn="ctr">
              <a:buNone/>
              <a:defRPr lang="en-US" sz="1784" spc="191" dirty="0" smtClean="0">
                <a:solidFill>
                  <a:schemeClr val="bg1"/>
                </a:solidFill>
                <a:latin typeface="+mn-lt"/>
              </a:defRPr>
            </a:lvl1pPr>
          </a:lstStyle>
          <a:p>
            <a:pPr marL="0" lvl="0" algn="ctr" defTabSz="291374"/>
            <a:r>
              <a:rPr lang="en-US" dirty="0"/>
              <a:t>CLICK TO EDIT MASTER TEXT STYLES</a:t>
            </a:r>
          </a:p>
        </p:txBody>
      </p:sp>
      <p:grpSp>
        <p:nvGrpSpPr>
          <p:cNvPr id="10" name="Group 9" descr="Snow Flakes">
            <a:extLst>
              <a:ext uri="{FF2B5EF4-FFF2-40B4-BE49-F238E27FC236}">
                <a16:creationId xmlns:a16="http://schemas.microsoft.com/office/drawing/2014/main" id="{5266002A-A24B-4047-A46A-EAC57075418D}"/>
              </a:ext>
            </a:extLst>
          </p:cNvPr>
          <p:cNvGrpSpPr/>
          <p:nvPr userDrawn="1"/>
        </p:nvGrpSpPr>
        <p:grpSpPr>
          <a:xfrm>
            <a:off x="185045" y="329558"/>
            <a:ext cx="6540531" cy="3087472"/>
            <a:chOff x="271398" y="517153"/>
            <a:chExt cx="9592779" cy="4844956"/>
          </a:xfrm>
        </p:grpSpPr>
        <p:pic>
          <p:nvPicPr>
            <p:cNvPr id="11" name="Graphic 10" descr="Snowflake">
              <a:extLst>
                <a:ext uri="{FF2B5EF4-FFF2-40B4-BE49-F238E27FC236}">
                  <a16:creationId xmlns:a16="http://schemas.microsoft.com/office/drawing/2014/main" id="{5A35E705-6A0D-4B9A-A6B3-C3B0F54132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354132" y="1966411"/>
              <a:ext cx="1055241" cy="1055241"/>
            </a:xfrm>
            <a:prstGeom prst="rect">
              <a:avLst/>
            </a:prstGeom>
          </p:spPr>
        </p:pic>
        <p:pic>
          <p:nvPicPr>
            <p:cNvPr id="12" name="Graphic 11" descr="Snowflake">
              <a:extLst>
                <a:ext uri="{FF2B5EF4-FFF2-40B4-BE49-F238E27FC236}">
                  <a16:creationId xmlns:a16="http://schemas.microsoft.com/office/drawing/2014/main" id="{19C1452D-0985-4774-8D06-F3DD82F12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058650" y="612014"/>
              <a:ext cx="747863" cy="747863"/>
            </a:xfrm>
            <a:prstGeom prst="rect">
              <a:avLst/>
            </a:prstGeom>
          </p:spPr>
        </p:pic>
        <p:pic>
          <p:nvPicPr>
            <p:cNvPr id="13" name="Graphic 12" descr="Snowflake">
              <a:extLst>
                <a:ext uri="{FF2B5EF4-FFF2-40B4-BE49-F238E27FC236}">
                  <a16:creationId xmlns:a16="http://schemas.microsoft.com/office/drawing/2014/main" id="{52254F6D-0EA4-4E02-B04C-A3550309E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71398" y="3476189"/>
              <a:ext cx="1885920" cy="1885920"/>
            </a:xfrm>
            <a:prstGeom prst="rect">
              <a:avLst/>
            </a:prstGeom>
          </p:spPr>
        </p:pic>
        <p:pic>
          <p:nvPicPr>
            <p:cNvPr id="18" name="Graphic 17" descr="Snowflake">
              <a:extLst>
                <a:ext uri="{FF2B5EF4-FFF2-40B4-BE49-F238E27FC236}">
                  <a16:creationId xmlns:a16="http://schemas.microsoft.com/office/drawing/2014/main" id="{0AC0301E-E6D3-4BEF-B23E-A96470BB91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172642" y="517153"/>
              <a:ext cx="962582" cy="962582"/>
            </a:xfrm>
            <a:prstGeom prst="rect">
              <a:avLst/>
            </a:prstGeom>
          </p:spPr>
        </p:pic>
        <p:pic>
          <p:nvPicPr>
            <p:cNvPr id="19" name="Graphic 18" descr="Snowflake">
              <a:extLst>
                <a:ext uri="{FF2B5EF4-FFF2-40B4-BE49-F238E27FC236}">
                  <a16:creationId xmlns:a16="http://schemas.microsoft.com/office/drawing/2014/main" id="{466DF08F-D239-41A6-A76D-3D7F80A784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635170" y="3265261"/>
              <a:ext cx="1405753" cy="1405753"/>
            </a:xfrm>
            <a:prstGeom prst="rect">
              <a:avLst/>
            </a:prstGeom>
          </p:spPr>
        </p:pic>
        <p:pic>
          <p:nvPicPr>
            <p:cNvPr id="20" name="Graphic 19" descr="Snowflake">
              <a:extLst>
                <a:ext uri="{FF2B5EF4-FFF2-40B4-BE49-F238E27FC236}">
                  <a16:creationId xmlns:a16="http://schemas.microsoft.com/office/drawing/2014/main" id="{74412304-D41B-459B-85AA-34334A3F2F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70835" y="612015"/>
              <a:ext cx="654078" cy="654078"/>
            </a:xfrm>
            <a:prstGeom prst="rect">
              <a:avLst/>
            </a:prstGeom>
          </p:spPr>
        </p:pic>
        <p:pic>
          <p:nvPicPr>
            <p:cNvPr id="21" name="Graphic 20" descr="Snowflake">
              <a:extLst>
                <a:ext uri="{FF2B5EF4-FFF2-40B4-BE49-F238E27FC236}">
                  <a16:creationId xmlns:a16="http://schemas.microsoft.com/office/drawing/2014/main" id="{6D669E56-5C33-4D8E-AA0C-B57E7BB95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775892" y="1933423"/>
              <a:ext cx="747863" cy="747863"/>
            </a:xfrm>
            <a:prstGeom prst="rect">
              <a:avLst/>
            </a:prstGeom>
          </p:spPr>
        </p:pic>
        <p:pic>
          <p:nvPicPr>
            <p:cNvPr id="22" name="Graphic 21" descr="Snowflake">
              <a:extLst>
                <a:ext uri="{FF2B5EF4-FFF2-40B4-BE49-F238E27FC236}">
                  <a16:creationId xmlns:a16="http://schemas.microsoft.com/office/drawing/2014/main" id="{9715E034-E14F-4C77-AD84-077D8F909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458424" y="3654291"/>
              <a:ext cx="1405753" cy="1405753"/>
            </a:xfrm>
            <a:prstGeom prst="rect">
              <a:avLst/>
            </a:prstGeom>
          </p:spPr>
        </p:pic>
        <p:pic>
          <p:nvPicPr>
            <p:cNvPr id="23" name="Graphic 22" descr="Snowflake">
              <a:extLst>
                <a:ext uri="{FF2B5EF4-FFF2-40B4-BE49-F238E27FC236}">
                  <a16:creationId xmlns:a16="http://schemas.microsoft.com/office/drawing/2014/main" id="{6AD561F3-2852-4D56-91BF-95A6341F4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14343" y="1826063"/>
              <a:ext cx="962582" cy="962582"/>
            </a:xfrm>
            <a:prstGeom prst="rect">
              <a:avLst/>
            </a:prstGeom>
          </p:spPr>
        </p:pic>
      </p:grp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DADA59BB-94BA-409A-9072-CC641ED3D6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048183"/>
            <a:ext cx="5915025" cy="333425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784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address here</a:t>
            </a:r>
          </a:p>
        </p:txBody>
      </p:sp>
    </p:spTree>
    <p:extLst>
      <p:ext uri="{BB962C8B-B14F-4D97-AF65-F5344CB8AC3E}">
        <p14:creationId xmlns:p14="http://schemas.microsoft.com/office/powerpoint/2010/main" val="16462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98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912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7371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978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396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7535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4315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328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16206-DA7E-48C2-9B33-B7A0FB5E644B}" type="datetimeFigureOut">
              <a:rPr lang="en-ZA" smtClean="0"/>
              <a:t>2020/11/04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585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 descr="Christmas Ornament">
            <a:extLst>
              <a:ext uri="{FF2B5EF4-FFF2-40B4-BE49-F238E27FC236}">
                <a16:creationId xmlns:a16="http://schemas.microsoft.com/office/drawing/2014/main" id="{47BA93AB-8185-413E-BD7E-2EA12EDC4318}"/>
              </a:ext>
            </a:extLst>
          </p:cNvPr>
          <p:cNvGrpSpPr/>
          <p:nvPr/>
        </p:nvGrpSpPr>
        <p:grpSpPr>
          <a:xfrm>
            <a:off x="1188254" y="-74705"/>
            <a:ext cx="4516287" cy="2716225"/>
            <a:chOff x="1512952" y="0"/>
            <a:chExt cx="7087096" cy="4262384"/>
          </a:xfrm>
        </p:grpSpPr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C0BB97DE-EEB8-451A-A64C-9C72CCAA7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12952" y="1101191"/>
              <a:ext cx="2694083" cy="2694083"/>
            </a:xfrm>
            <a:prstGeom prst="rect">
              <a:avLst/>
            </a:prstGeom>
          </p:spPr>
        </p:pic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84663125-AADB-46BA-8764-0A4E315FBA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563924" y="2226260"/>
              <a:ext cx="2036124" cy="2036124"/>
            </a:xfrm>
            <a:prstGeom prst="rect">
              <a:avLst/>
            </a:prstGeom>
          </p:spPr>
        </p:pic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A81E2D3-4C4F-418F-8DF8-3F7F1BE0B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892188" y="721924"/>
              <a:ext cx="1504336" cy="1504336"/>
            </a:xfrm>
            <a:prstGeom prst="rect">
              <a:avLst/>
            </a:prstGeom>
          </p:spPr>
        </p:pic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F4D1889-CDFB-4F6B-A1D4-523D8F755528}"/>
                </a:ext>
              </a:extLst>
            </p:cNvPr>
            <p:cNvCxnSpPr>
              <a:cxnSpLocks/>
            </p:cNvCxnSpPr>
            <p:nvPr/>
          </p:nvCxnSpPr>
          <p:spPr>
            <a:xfrm>
              <a:off x="2867613" y="0"/>
              <a:ext cx="0" cy="1562100"/>
            </a:xfrm>
            <a:prstGeom prst="line">
              <a:avLst/>
            </a:prstGeom>
            <a:ln w="88900">
              <a:solidFill>
                <a:schemeClr val="bg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888ECA0-FDE1-4A66-AEDC-E82DD0BF04A5}"/>
                </a:ext>
              </a:extLst>
            </p:cNvPr>
            <p:cNvCxnSpPr>
              <a:cxnSpLocks/>
            </p:cNvCxnSpPr>
            <p:nvPr/>
          </p:nvCxnSpPr>
          <p:spPr>
            <a:xfrm>
              <a:off x="7576773" y="0"/>
              <a:ext cx="0" cy="2528044"/>
            </a:xfrm>
            <a:prstGeom prst="line">
              <a:avLst/>
            </a:prstGeom>
            <a:ln w="698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6BCDCCA-B258-411A-AE60-203A95BF6E43}"/>
                </a:ext>
              </a:extLst>
            </p:cNvPr>
            <p:cNvCxnSpPr>
              <a:cxnSpLocks/>
            </p:cNvCxnSpPr>
            <p:nvPr/>
          </p:nvCxnSpPr>
          <p:spPr>
            <a:xfrm>
              <a:off x="4644356" y="0"/>
              <a:ext cx="0" cy="827619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C9A40D-0F40-4C56-92F0-0B5679AAC7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-469772" y="11710926"/>
            <a:ext cx="11819295" cy="482355"/>
          </a:xfrm>
        </p:spPr>
        <p:txBody>
          <a:bodyPr/>
          <a:lstStyle/>
          <a:p>
            <a:r>
              <a:rPr lang="en-US" dirty="0"/>
              <a:t>ADD DATE AND TIME HERE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5CE695-85EF-4C48-AF15-E3B13AE7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30" y="4156050"/>
            <a:ext cx="5915025" cy="1434535"/>
          </a:xfrm>
        </p:spPr>
        <p:txBody>
          <a:bodyPr/>
          <a:lstStyle/>
          <a:p>
            <a:r>
              <a:rPr lang="en-US" sz="6000" b="1" dirty="0"/>
              <a:t>HOPE HOUSE 2020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7453A-3AA0-4225-9FC8-B4A8C5BA6C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830" y="3169536"/>
            <a:ext cx="5915025" cy="1297530"/>
          </a:xfrm>
        </p:spPr>
        <p:txBody>
          <a:bodyPr/>
          <a:lstStyle/>
          <a:p>
            <a:r>
              <a:rPr lang="en-US" sz="4400" b="1" dirty="0">
                <a:solidFill>
                  <a:schemeClr val="tx1"/>
                </a:solidFill>
              </a:rPr>
              <a:t>BUY A CHRISTMAS GIFT FOR AN UNDER-PRIVALEGED CHILD </a:t>
            </a:r>
          </a:p>
          <a:p>
            <a:r>
              <a:rPr lang="en-US" sz="4400" b="1" dirty="0">
                <a:solidFill>
                  <a:schemeClr val="tx1"/>
                </a:solidFill>
              </a:rPr>
              <a:t>AGE 4-12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394A80-28EF-4149-9BC6-F1B80DD6CE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0072" y="5314220"/>
            <a:ext cx="2906649" cy="4206435"/>
          </a:xfrm>
        </p:spPr>
        <p:txBody>
          <a:bodyPr/>
          <a:lstStyle/>
          <a:p>
            <a:r>
              <a:rPr lang="en-US" sz="2800" dirty="0"/>
              <a:t>Wrap the gift and clearly mark on a label whether it’s for a boy or a girl and identify age. </a:t>
            </a:r>
          </a:p>
          <a:p>
            <a:r>
              <a:rPr lang="en-US" sz="2800" dirty="0"/>
              <a:t>Place it in the box provided at reception. </a:t>
            </a:r>
          </a:p>
          <a:p>
            <a:r>
              <a:rPr lang="en-US" sz="2400" dirty="0"/>
              <a:t>DEADLINE: </a:t>
            </a:r>
          </a:p>
          <a:p>
            <a:r>
              <a:rPr lang="en-US" sz="2800" dirty="0"/>
              <a:t>25 NOVEMBER</a:t>
            </a:r>
          </a:p>
        </p:txBody>
      </p:sp>
      <p:pic>
        <p:nvPicPr>
          <p:cNvPr id="1026" name="Picture 2" descr="ABOUT | hopehouse">
            <a:extLst>
              <a:ext uri="{FF2B5EF4-FFF2-40B4-BE49-F238E27FC236}">
                <a16:creationId xmlns:a16="http://schemas.microsoft.com/office/drawing/2014/main" id="{AC311FF0-5A89-425A-973E-D3433E5CA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721" y="5516966"/>
            <a:ext cx="3768471" cy="379622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Placeholder 10" descr="Present">
            <a:extLst>
              <a:ext uri="{FF2B5EF4-FFF2-40B4-BE49-F238E27FC236}">
                <a16:creationId xmlns:a16="http://schemas.microsoft.com/office/drawing/2014/main" id="{A7754191-A669-45B5-9308-A3BB7F687AE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6791" t="7818" r="6789" b="5762"/>
          <a:stretch/>
        </p:blipFill>
        <p:spPr>
          <a:xfrm>
            <a:off x="4110971" y="5322589"/>
            <a:ext cx="941483" cy="94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2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</TotalTime>
  <Words>52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HOPE HOUSE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Dane Clifton</dc:creator>
  <cp:lastModifiedBy>Christine Dempers</cp:lastModifiedBy>
  <cp:revision>66</cp:revision>
  <cp:lastPrinted>2020-11-03T10:43:41Z</cp:lastPrinted>
  <dcterms:created xsi:type="dcterms:W3CDTF">2015-06-17T11:14:19Z</dcterms:created>
  <dcterms:modified xsi:type="dcterms:W3CDTF">2020-11-04T07:07:42Z</dcterms:modified>
</cp:coreProperties>
</file>