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520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91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517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258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986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318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9539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940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644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645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350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CBAA-376E-4DA5-A717-C70CD97929FB}" type="datetimeFigureOut">
              <a:rPr lang="en-ZA" smtClean="0"/>
              <a:t>2020/09/10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B9B4B-4409-45D1-BF1F-77650F8C4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08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9289BB-5FC0-4991-8F05-067E0233F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8074"/>
            <a:ext cx="6857999" cy="990600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7891CE-3C2D-4542-8217-40E44BC9FE49}"/>
              </a:ext>
            </a:extLst>
          </p:cNvPr>
          <p:cNvSpPr txBox="1"/>
          <p:nvPr/>
        </p:nvSpPr>
        <p:spPr>
          <a:xfrm>
            <a:off x="1143000" y="2726976"/>
            <a:ext cx="469231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SEATING AVAILABLE DUE TO SOCIAL DISTANCING – PLEASE BOOK EARLY </a:t>
            </a:r>
            <a:endParaRPr lang="en-ZA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8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11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Dempers</dc:creator>
  <cp:lastModifiedBy>Christine Dempers</cp:lastModifiedBy>
  <cp:revision>3</cp:revision>
  <dcterms:created xsi:type="dcterms:W3CDTF">2020-09-10T10:01:16Z</dcterms:created>
  <dcterms:modified xsi:type="dcterms:W3CDTF">2020-09-10T10:16:42Z</dcterms:modified>
</cp:coreProperties>
</file>