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6858000" cy="9906000" type="A4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724A"/>
    <a:srgbClr val="1A2B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6206-DA7E-48C2-9B33-B7A0FB5E644B}" type="datetimeFigureOut">
              <a:rPr lang="en-ZA" smtClean="0"/>
              <a:t>2020/02/03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61C1-92EC-40A8-B0EF-41A283038D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09995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6206-DA7E-48C2-9B33-B7A0FB5E644B}" type="datetimeFigureOut">
              <a:rPr lang="en-ZA" smtClean="0"/>
              <a:t>2020/02/03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61C1-92EC-40A8-B0EF-41A283038D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94792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6206-DA7E-48C2-9B33-B7A0FB5E644B}" type="datetimeFigureOut">
              <a:rPr lang="en-ZA" smtClean="0"/>
              <a:t>2020/02/03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61C1-92EC-40A8-B0EF-41A283038D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5507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6206-DA7E-48C2-9B33-B7A0FB5E644B}" type="datetimeFigureOut">
              <a:rPr lang="en-ZA" smtClean="0"/>
              <a:t>2020/02/03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61C1-92EC-40A8-B0EF-41A283038D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39080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6206-DA7E-48C2-9B33-B7A0FB5E644B}" type="datetimeFigureOut">
              <a:rPr lang="en-ZA" smtClean="0"/>
              <a:t>2020/02/03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61C1-92EC-40A8-B0EF-41A283038D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34168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6206-DA7E-48C2-9B33-B7A0FB5E644B}" type="datetimeFigureOut">
              <a:rPr lang="en-ZA" smtClean="0"/>
              <a:t>2020/02/03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61C1-92EC-40A8-B0EF-41A283038D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03174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6206-DA7E-48C2-9B33-B7A0FB5E644B}" type="datetimeFigureOut">
              <a:rPr lang="en-ZA" smtClean="0"/>
              <a:t>2020/02/03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61C1-92EC-40A8-B0EF-41A283038D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30051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6206-DA7E-48C2-9B33-B7A0FB5E644B}" type="datetimeFigureOut">
              <a:rPr lang="en-ZA" smtClean="0"/>
              <a:t>2020/02/03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61C1-92EC-40A8-B0EF-41A283038D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59392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6206-DA7E-48C2-9B33-B7A0FB5E644B}" type="datetimeFigureOut">
              <a:rPr lang="en-ZA" smtClean="0"/>
              <a:t>2020/02/03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61C1-92EC-40A8-B0EF-41A283038D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75851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6206-DA7E-48C2-9B33-B7A0FB5E644B}" type="datetimeFigureOut">
              <a:rPr lang="en-ZA" smtClean="0"/>
              <a:t>2020/02/03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61C1-92EC-40A8-B0EF-41A283038D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2399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6206-DA7E-48C2-9B33-B7A0FB5E644B}" type="datetimeFigureOut">
              <a:rPr lang="en-ZA" smtClean="0"/>
              <a:t>2020/02/03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861C1-92EC-40A8-B0EF-41A283038D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56580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16206-DA7E-48C2-9B33-B7A0FB5E644B}" type="datetimeFigureOut">
              <a:rPr lang="en-ZA" smtClean="0"/>
              <a:t>2020/02/03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861C1-92EC-40A8-B0EF-41A283038D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2856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6225" y="447686"/>
            <a:ext cx="5829300" cy="3186164"/>
          </a:xfrm>
        </p:spPr>
        <p:txBody>
          <a:bodyPr/>
          <a:lstStyle/>
          <a:p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899" y="6982693"/>
            <a:ext cx="5933952" cy="2218472"/>
          </a:xfrm>
        </p:spPr>
        <p:txBody>
          <a:bodyPr>
            <a:normAutofit/>
          </a:bodyPr>
          <a:lstStyle/>
          <a:p>
            <a:pPr lvl="0" algn="l"/>
            <a:r>
              <a:rPr lang="en-GB" dirty="0"/>
              <a:t>- 	All shuttle bookings are to be made timeously at the 	reception desk on Ext 300 (limited seating available).</a:t>
            </a:r>
            <a:endParaRPr lang="en-ZA" dirty="0"/>
          </a:p>
          <a:p>
            <a:pPr lvl="0" algn="l"/>
            <a:r>
              <a:rPr lang="en-GB" dirty="0"/>
              <a:t>- 	Nominal fee will be billed direct to your levy account. </a:t>
            </a:r>
            <a:endParaRPr lang="en-ZA" dirty="0"/>
          </a:p>
          <a:p>
            <a:pPr lvl="0" algn="l"/>
            <a:r>
              <a:rPr lang="en-GB" dirty="0"/>
              <a:t>- 	A token/s will be issued for each trip. This token is to 	be handed to the driver when boarding.</a:t>
            </a:r>
            <a:endParaRPr lang="en-ZA" dirty="0"/>
          </a:p>
          <a:p>
            <a:pPr lvl="0" algn="l"/>
            <a:r>
              <a:rPr lang="en-GB" dirty="0"/>
              <a:t>-	It is important that you wear your Telecare Buddy 	band.</a:t>
            </a:r>
            <a:endParaRPr lang="en-ZA" dirty="0"/>
          </a:p>
          <a:p>
            <a:pPr algn="l"/>
            <a:endParaRPr lang="en-ZA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0877" y="3633850"/>
            <a:ext cx="58293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b="1" dirty="0">
                <a:solidFill>
                  <a:schemeClr val="accent1">
                    <a:lumMod val="50000"/>
                  </a:schemeClr>
                </a:solidFill>
              </a:rPr>
              <a:t>EVERGREEN BERGVLIET</a:t>
            </a:r>
          </a:p>
          <a:p>
            <a:pPr algn="ctr"/>
            <a:r>
              <a:rPr lang="en-ZA" sz="3600" b="1" dirty="0">
                <a:solidFill>
                  <a:schemeClr val="accent1">
                    <a:lumMod val="50000"/>
                  </a:schemeClr>
                </a:solidFill>
              </a:rPr>
              <a:t>TRANSPORT SHUTTLE</a:t>
            </a:r>
          </a:p>
          <a:p>
            <a:pPr algn="ctr"/>
            <a:r>
              <a:rPr lang="en-US" sz="2200" dirty="0">
                <a:solidFill>
                  <a:srgbClr val="002060"/>
                </a:solidFill>
              </a:rPr>
              <a:t>on</a:t>
            </a:r>
            <a:endParaRPr lang="en-ZA" sz="2200" dirty="0">
              <a:solidFill>
                <a:srgbClr val="002060"/>
              </a:solidFill>
            </a:endParaRPr>
          </a:p>
          <a:p>
            <a:pPr algn="ctr"/>
            <a:r>
              <a:rPr lang="en-ZA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TUESDAY – 12:45am </a:t>
            </a:r>
          </a:p>
          <a:p>
            <a:pPr algn="ctr"/>
            <a:r>
              <a:rPr lang="en-ZA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THURSDAY – 8:45pm</a:t>
            </a:r>
          </a:p>
          <a:p>
            <a:pPr algn="ctr"/>
            <a:r>
              <a:rPr lang="en-Z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R20 per person/per trip </a:t>
            </a:r>
          </a:p>
          <a:p>
            <a:pPr algn="ctr"/>
            <a:r>
              <a:rPr lang="en-US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Meadowridge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Shopping Centre/</a:t>
            </a:r>
          </a:p>
          <a:p>
            <a:pPr algn="ctr"/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Constantiaberg Hospital/ Constantia Village</a:t>
            </a:r>
            <a:endParaRPr lang="en-ZA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73899" y="9464634"/>
            <a:ext cx="5933952" cy="0"/>
          </a:xfrm>
          <a:prstGeom prst="line">
            <a:avLst/>
          </a:prstGeom>
          <a:ln w="635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78551" y="4777256"/>
            <a:ext cx="5933952" cy="0"/>
          </a:xfrm>
          <a:prstGeom prst="line">
            <a:avLst/>
          </a:prstGeom>
          <a:ln w="635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01" y="249382"/>
            <a:ext cx="4802951" cy="3458261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51851">
            <a:off x="1652997" y="1871265"/>
            <a:ext cx="863071" cy="3815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0528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266</TotalTime>
  <Words>102</Words>
  <Application>Microsoft Office PowerPoint</Application>
  <PresentationFormat>A4 Paper (210x297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Dane Clifton</dc:creator>
  <cp:lastModifiedBy>Nomfundo Moletsane</cp:lastModifiedBy>
  <cp:revision>39</cp:revision>
  <cp:lastPrinted>2020-02-03T08:51:18Z</cp:lastPrinted>
  <dcterms:created xsi:type="dcterms:W3CDTF">2015-06-17T11:14:19Z</dcterms:created>
  <dcterms:modified xsi:type="dcterms:W3CDTF">2020-02-03T09:08:34Z</dcterms:modified>
</cp:coreProperties>
</file>