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8E5E"/>
    <a:srgbClr val="0D4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47FCB-D93F-484B-8C40-8A4D0706C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45650-95D5-4295-B190-12CBE5805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41C9A-5FF7-433F-8A1A-505A9AF7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E57E-D6F3-4D2E-A4A2-84C287C9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69B1-D820-4967-B753-E376BE46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E9B0-543A-4CEF-B371-95A004EA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D4B49-211A-4799-A47E-CC69EAEEF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2C92-14AB-4DAD-AB1C-658EC628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44F1E-B624-489E-B65B-485FB056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3601-DFFC-4B93-8965-730DE799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5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2F905-1295-4897-9FF1-5B70AB344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4DEBF-3C4A-47D6-BB3D-D7C853CE0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2A709-61A2-44A5-B777-386094B1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219F-537A-4AAE-A3A9-3A1B8DE9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CA1B7-40BD-4DA8-9F73-68FF9623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FC7C-309F-48A5-9A26-F42A9FB2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9A375-3FA3-4CD6-8783-F4A111894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4C888-018D-4B18-9810-627A8EB3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ED2B-7CAD-49FA-AB7F-51526912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02FB-9DF7-400D-BB57-79824F82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0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7E29-B4D6-40BD-A91B-24249C9D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D48D3-446F-4973-ACCD-B0321C0B3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884C0-B93A-4490-9D02-E6DAD595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37B8-F571-494F-9F8D-43472484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53E6F-19C6-4211-BAED-40038117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5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6206-A12A-4074-BE94-627DECE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53E45-B1FD-4530-B2E0-53BDE0933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AF102-B4FD-46B5-B1E3-1BC7D7D80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A8AA7-D211-4DAA-9F89-6E724175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7B391-F286-4C98-858F-3A12459B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E434C-5207-4339-8AF7-8A404FAE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A427-A6F7-48E4-9529-376C78FD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AFC96-ADBF-4CC6-B5EE-9D01953B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8F1B2-9A2D-4352-81F0-73F322898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75C97-E8F1-4C69-97C2-B1607D236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7D1F3-E981-4830-ABA7-E713C4112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3C2BD-A703-4AC2-B182-432D95E6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16986-C0CB-434E-9F23-B6061FC8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149A4-6C69-47AA-9FDB-048DF733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60AB-5337-49E2-9F9D-32095EDF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E1FD8-E6B4-4407-A111-2017DEC8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ABC03-CBF0-4C8D-AC17-079FE0E5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2FBBA-869F-4464-9016-E9428D8C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4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5DBBA-1442-4FDC-A032-2A70304D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E49B9-AA1B-4C0E-BA06-338C74C6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51EFA-7727-4667-84A0-E7B7F61B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3C70-CDDD-4DE4-8DBA-89611CE6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4841B-016B-4B2A-9563-1FF24E37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DCCD4-6AB5-47D1-8487-AF0F858DB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0C465-20BC-4DD7-B03B-094D46B1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246B2-00A3-46DB-AC13-A43E2E3A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DED53-C223-45B7-BD60-4426DE92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31E9-3FBA-4786-9CC1-9B5C54A93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8BFF9-15F8-40BC-92F5-4B826B7F4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F67E8-D5FF-48B9-91CE-F2D444BC1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A9A3-22CA-4875-9AB2-3DF968B4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37C8F-5D1A-47B0-9DDA-C6A45A5C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52B28-6652-4320-990E-052BC6E15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065E2-F0C1-4641-A51E-EFCF2188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12895-83C4-4820-944D-E821908B7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90D6-3ED1-45F8-BC21-5558C5FF5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95E0-342F-4AC2-BE39-BCA76BD60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B767E-DB80-4381-86E1-825093A59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2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8E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9356F9-CAF1-443E-BC00-EC4CA9A64CC0}"/>
              </a:ext>
            </a:extLst>
          </p:cNvPr>
          <p:cNvSpPr/>
          <p:nvPr/>
        </p:nvSpPr>
        <p:spPr>
          <a:xfrm>
            <a:off x="0" y="5267325"/>
            <a:ext cx="12192000" cy="1590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62092E-C638-4B1C-912E-2FE701BD4E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4" t="16366" r="40733" b="16366"/>
          <a:stretch/>
        </p:blipFill>
        <p:spPr>
          <a:xfrm>
            <a:off x="-1" y="-1"/>
            <a:ext cx="6030853" cy="66389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A2AC45-110D-45F6-8EA9-336F185532EC}"/>
              </a:ext>
            </a:extLst>
          </p:cNvPr>
          <p:cNvSpPr txBox="1"/>
          <p:nvPr/>
        </p:nvSpPr>
        <p:spPr>
          <a:xfrm>
            <a:off x="6908199" y="161211"/>
            <a:ext cx="486727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Please join us for a fun day out watching great cricket at the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Evergreen Lifestyle Cape Veterans T20 match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MONTROSE vs RONDEBOSCH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Wednesday 5</a:t>
            </a:r>
            <a:r>
              <a:rPr lang="en-US" sz="2400" baseline="30000" dirty="0">
                <a:solidFill>
                  <a:srgbClr val="0D4432"/>
                </a:solidFill>
                <a:latin typeface="Goudy Old Style" panose="02020602060305020303" pitchFamily="18" charset="0"/>
              </a:rPr>
              <a:t>th</a:t>
            </a:r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 February, 4pm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Montrose Cricket Club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dirty="0">
                <a:solidFill>
                  <a:srgbClr val="0D4432"/>
                </a:solidFill>
                <a:latin typeface="Goudy Old Style" panose="02020602060305020303" pitchFamily="18" charset="0"/>
              </a:rPr>
              <a:t>RSVP to your Village Manager by 31st January 2020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4E8B6-ACEF-4ED4-9860-82B6A79D68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4869" y="5640955"/>
            <a:ext cx="1927518" cy="91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4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Prieshka Taylor</dc:creator>
  <cp:lastModifiedBy>Sharon Schaller</cp:lastModifiedBy>
  <cp:revision>11</cp:revision>
  <dcterms:created xsi:type="dcterms:W3CDTF">2019-10-09T11:40:49Z</dcterms:created>
  <dcterms:modified xsi:type="dcterms:W3CDTF">2020-01-29T08:46:26Z</dcterms:modified>
</cp:coreProperties>
</file>